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26" r:id="rId11"/>
    <p:sldId id="316" r:id="rId12"/>
    <p:sldId id="320" r:id="rId13"/>
    <p:sldId id="319" r:id="rId14"/>
    <p:sldId id="321" r:id="rId15"/>
    <p:sldId id="322" r:id="rId16"/>
    <p:sldId id="323" r:id="rId17"/>
    <p:sldId id="327" r:id="rId18"/>
    <p:sldId id="318" r:id="rId19"/>
    <p:sldId id="324"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9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19" autoAdjust="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err="1"/>
            <a:t>Pendahuluan</a:t>
          </a:r>
          <a:endParaRPr lang="en-US" dirty="0"/>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Latar </a:t>
          </a:r>
          <a:r>
            <a:rPr lang="en-US" dirty="0" err="1"/>
            <a:t>Belakang</a:t>
          </a:r>
          <a:r>
            <a:rPr lang="en-US" dirty="0"/>
            <a:t> dan </a:t>
          </a:r>
          <a:r>
            <a:rPr lang="en-US" dirty="0" err="1"/>
            <a:t>Rumusan</a:t>
          </a:r>
          <a:r>
            <a:rPr lang="en-US" dirty="0"/>
            <a:t> </a:t>
          </a:r>
          <a:r>
            <a:rPr lang="en-US" dirty="0" err="1"/>
            <a:t>Masalah</a:t>
          </a:r>
          <a:r>
            <a:rPr lang="en-US" dirty="0"/>
            <a: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Dataset</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err="1"/>
            <a:t>Pemilihan</a:t>
          </a:r>
          <a:r>
            <a:rPr lang="en-US" dirty="0"/>
            <a:t> dan </a:t>
          </a:r>
          <a:r>
            <a:rPr lang="en-US" dirty="0" err="1"/>
            <a:t>deskripsi</a:t>
          </a:r>
          <a:r>
            <a:rPr lang="en-US" dirty="0"/>
            <a:t> Dataset,</a:t>
          </a:r>
        </a:p>
        <a:p>
          <a:r>
            <a:rPr lang="en-US" dirty="0"/>
            <a:t>EDA</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Preprocessing</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Pre Processing dan </a:t>
          </a:r>
          <a:r>
            <a:rPr lang="en-US" dirty="0" err="1"/>
            <a:t>Tokenisasi</a:t>
          </a:r>
          <a:endParaRPr lang="en-US" dirty="0"/>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6466C773-83BE-4CD5-9C49-C93F9C92ADDA}">
      <dgm:prSet/>
      <dgm:spPr/>
      <dgm:t>
        <a:bodyPr/>
        <a:lstStyle/>
        <a:p>
          <a:endParaRPr lang="en-ID"/>
        </a:p>
      </dgm:t>
    </dgm:pt>
    <dgm:pt modelId="{438EE416-2893-4AA2-A58D-D9515ABCA6D6}" type="parTrans" cxnId="{56753379-C924-4114-9403-E63AC41BB4FD}">
      <dgm:prSet/>
      <dgm:spPr/>
      <dgm:t>
        <a:bodyPr/>
        <a:lstStyle/>
        <a:p>
          <a:endParaRPr lang="en-ID"/>
        </a:p>
      </dgm:t>
    </dgm:pt>
    <dgm:pt modelId="{624EC1DC-B439-4F06-9CE9-05B2129DAF7B}" type="sibTrans" cxnId="{56753379-C924-4114-9403-E63AC41BB4FD}">
      <dgm:prSet/>
      <dgm:spPr/>
      <dgm:t>
        <a:bodyPr/>
        <a:lstStyle/>
        <a:p>
          <a:endParaRPr lang="en-ID"/>
        </a:p>
      </dgm:t>
    </dgm:pt>
    <dgm:pt modelId="{A5314663-A2CE-4647-A06F-F8C305713AB3}">
      <dgm:prSet/>
      <dgm:spPr/>
      <dgm:t>
        <a:bodyPr/>
        <a:lstStyle/>
        <a:p>
          <a:endParaRPr lang="en-ID"/>
        </a:p>
      </dgm:t>
    </dgm:pt>
    <dgm:pt modelId="{D56A5DC7-D665-41F2-B855-D3F2BB22D940}" type="parTrans" cxnId="{A65ADE25-ABD0-45F5-A0D3-DE4AAA2CF03E}">
      <dgm:prSet/>
      <dgm:spPr/>
      <dgm:t>
        <a:bodyPr/>
        <a:lstStyle/>
        <a:p>
          <a:endParaRPr lang="en-ID"/>
        </a:p>
      </dgm:t>
    </dgm:pt>
    <dgm:pt modelId="{116D456A-A16F-4522-AF33-50955DE3FA15}" type="sibTrans" cxnId="{A65ADE25-ABD0-45F5-A0D3-DE4AAA2CF03E}">
      <dgm:prSet/>
      <dgm:spPr/>
      <dgm:t>
        <a:bodyPr/>
        <a:lstStyle/>
        <a:p>
          <a:endParaRPr lang="en-ID"/>
        </a:p>
      </dgm:t>
    </dgm:pt>
    <dgm:pt modelId="{0170743A-85EF-4C62-9A6B-45A597BF9964}">
      <dgm:prSet/>
      <dgm:spPr/>
      <dgm:t>
        <a:bodyPr/>
        <a:lstStyle/>
        <a:p>
          <a:endParaRPr lang="en-ID"/>
        </a:p>
      </dgm:t>
    </dgm:pt>
    <dgm:pt modelId="{7CAFCBFA-7CB5-45E7-B9C0-60E570B6282E}" type="parTrans" cxnId="{17E9C794-7D4F-4555-920E-04445288AB70}">
      <dgm:prSet/>
      <dgm:spPr/>
      <dgm:t>
        <a:bodyPr/>
        <a:lstStyle/>
        <a:p>
          <a:endParaRPr lang="en-ID"/>
        </a:p>
      </dgm:t>
    </dgm:pt>
    <dgm:pt modelId="{47A92412-F1BC-4735-BB8D-ADAF569D076C}" type="sibTrans" cxnId="{17E9C794-7D4F-4555-920E-04445288AB70}">
      <dgm:prSet/>
      <dgm:spPr/>
      <dgm:t>
        <a:bodyPr/>
        <a:lstStyle/>
        <a:p>
          <a:endParaRPr lang="en-ID"/>
        </a:p>
      </dgm:t>
    </dgm:pt>
    <dgm:pt modelId="{3C1D007F-8951-4D95-BC2F-BEC18DD215E4}">
      <dgm:prSet/>
      <dgm:spPr/>
      <dgm:t>
        <a:bodyPr/>
        <a:lstStyle/>
        <a:p>
          <a:endParaRPr lang="en-ID"/>
        </a:p>
      </dgm:t>
    </dgm:pt>
    <dgm:pt modelId="{BCFC62B4-6A8D-49B5-A424-E44B822CE64B}" type="parTrans" cxnId="{8AD15E01-04E7-4AC4-A467-9106737803D3}">
      <dgm:prSet/>
      <dgm:spPr/>
      <dgm:t>
        <a:bodyPr/>
        <a:lstStyle/>
        <a:p>
          <a:endParaRPr lang="en-ID"/>
        </a:p>
      </dgm:t>
    </dgm:pt>
    <dgm:pt modelId="{EAB93EB3-C5B7-4DAA-B313-F73CFCC8147C}" type="sibTrans" cxnId="{8AD15E01-04E7-4AC4-A467-9106737803D3}">
      <dgm:prSet/>
      <dgm:spPr/>
      <dgm:t>
        <a:bodyPr/>
        <a:lstStyle/>
        <a:p>
          <a:endParaRPr lang="en-ID"/>
        </a:p>
      </dgm:t>
    </dgm:pt>
    <dgm:pt modelId="{68FDF911-CFCA-48E6-AE44-A1051615246C}">
      <dgm:prSet/>
      <dgm:spPr/>
      <dgm:t>
        <a:bodyPr/>
        <a:lstStyle/>
        <a:p>
          <a:endParaRPr lang="en-ID"/>
        </a:p>
      </dgm:t>
    </dgm:pt>
    <dgm:pt modelId="{FFA1C385-B6CD-40D3-A565-9F0FFDA6160A}" type="parTrans" cxnId="{6270454C-FAC5-4191-9529-33CAD3ED2DC8}">
      <dgm:prSet/>
      <dgm:spPr/>
      <dgm:t>
        <a:bodyPr/>
        <a:lstStyle/>
        <a:p>
          <a:endParaRPr lang="en-ID"/>
        </a:p>
      </dgm:t>
    </dgm:pt>
    <dgm:pt modelId="{D001D661-9C2B-47D3-97BB-8129F39C3AA6}" type="sibTrans" cxnId="{6270454C-FAC5-4191-9529-33CAD3ED2DC8}">
      <dgm:prSet/>
      <dgm:spPr/>
      <dgm:t>
        <a:bodyPr/>
        <a:lstStyle/>
        <a:p>
          <a:endParaRPr lang="en-ID"/>
        </a:p>
      </dgm:t>
    </dgm:pt>
    <dgm:pt modelId="{EE1838D3-CB7F-48A7-9E55-5F51215268C2}">
      <dgm:prSet/>
      <dgm:spPr/>
      <dgm:t>
        <a:bodyPr/>
        <a:lstStyle/>
        <a:p>
          <a:r>
            <a:rPr lang="en-US" dirty="0"/>
            <a:t>Model</a:t>
          </a:r>
        </a:p>
      </dgm:t>
    </dgm:pt>
    <dgm:pt modelId="{5D7690FC-9B60-4256-8DF6-6E74335A502E}" type="parTrans" cxnId="{3DD5E497-EA29-4D6C-ABA5-935349CED419}">
      <dgm:prSet/>
      <dgm:spPr/>
      <dgm:t>
        <a:bodyPr/>
        <a:lstStyle/>
        <a:p>
          <a:endParaRPr lang="en-ID"/>
        </a:p>
      </dgm:t>
    </dgm:pt>
    <dgm:pt modelId="{DCB08A60-4CDE-4E46-8C67-1FDA07A5A234}" type="sibTrans" cxnId="{3DD5E497-EA29-4D6C-ABA5-935349CED419}">
      <dgm:prSet/>
      <dgm:spPr/>
      <dgm:t>
        <a:bodyPr/>
        <a:lstStyle/>
        <a:p>
          <a:endParaRPr lang="en-ID"/>
        </a:p>
      </dgm:t>
    </dgm:pt>
    <dgm:pt modelId="{74500764-9188-4E6C-9A47-BD1FF4D6145E}">
      <dgm:prSet/>
      <dgm:spPr/>
      <dgm:t>
        <a:bodyPr/>
        <a:lstStyle/>
        <a:p>
          <a:r>
            <a:rPr lang="en-US" dirty="0" err="1"/>
            <a:t>Penjelasan</a:t>
          </a:r>
          <a:r>
            <a:rPr lang="en-US" dirty="0"/>
            <a:t> Model,</a:t>
          </a:r>
        </a:p>
      </dgm:t>
    </dgm:pt>
    <dgm:pt modelId="{2E7EDA93-577B-4FCB-BC7E-4BB113DD97D1}" type="parTrans" cxnId="{4F187224-FE5F-4CF2-B75A-6C520661630B}">
      <dgm:prSet/>
      <dgm:spPr/>
      <dgm:t>
        <a:bodyPr/>
        <a:lstStyle/>
        <a:p>
          <a:endParaRPr lang="en-ID"/>
        </a:p>
      </dgm:t>
    </dgm:pt>
    <dgm:pt modelId="{DF6B3F39-B71B-40AD-8A01-917279F7D4C1}" type="sibTrans" cxnId="{4F187224-FE5F-4CF2-B75A-6C520661630B}">
      <dgm:prSet/>
      <dgm:spPr/>
      <dgm:t>
        <a:bodyPr/>
        <a:lstStyle/>
        <a:p>
          <a:endParaRPr lang="en-ID"/>
        </a:p>
      </dgm:t>
    </dgm:pt>
    <dgm:pt modelId="{9DA6358D-3713-4F0E-927A-D5B58014094F}">
      <dgm:prSet/>
      <dgm:spPr/>
      <dgm:t>
        <a:bodyPr/>
        <a:lstStyle/>
        <a:p>
          <a:r>
            <a:rPr lang="en-US" dirty="0"/>
            <a:t>Finetuning</a:t>
          </a:r>
        </a:p>
      </dgm:t>
    </dgm:pt>
    <dgm:pt modelId="{53D4BA4B-4329-478E-B0A9-671B4059CFDC}" type="parTrans" cxnId="{AF3EC2BC-D0D1-48F4-869B-BA32C82F266B}">
      <dgm:prSet/>
      <dgm:spPr/>
      <dgm:t>
        <a:bodyPr/>
        <a:lstStyle/>
        <a:p>
          <a:endParaRPr lang="en-ID"/>
        </a:p>
      </dgm:t>
    </dgm:pt>
    <dgm:pt modelId="{3560D247-8552-4260-AC1E-5E190F758EDF}" type="sibTrans" cxnId="{AF3EC2BC-D0D1-48F4-869B-BA32C82F266B}">
      <dgm:prSet/>
      <dgm:spPr/>
      <dgm:t>
        <a:bodyPr/>
        <a:lstStyle/>
        <a:p>
          <a:endParaRPr lang="en-ID"/>
        </a:p>
      </dgm:t>
    </dgm:pt>
    <dgm:pt modelId="{4DDAAC70-13BA-4D36-AD2B-B40FD607FFFC}">
      <dgm:prSet/>
      <dgm:spPr/>
      <dgm:t>
        <a:bodyPr/>
        <a:lstStyle/>
        <a:p>
          <a:r>
            <a:rPr lang="en-US" dirty="0"/>
            <a:t>Finetuning model</a:t>
          </a:r>
        </a:p>
      </dgm:t>
    </dgm:pt>
    <dgm:pt modelId="{480A464B-A327-4944-8ABC-E28D6D1EBE23}" type="parTrans" cxnId="{B3F8434B-9A0F-42AE-BC20-F0A67B0F035C}">
      <dgm:prSet/>
      <dgm:spPr/>
      <dgm:t>
        <a:bodyPr/>
        <a:lstStyle/>
        <a:p>
          <a:endParaRPr lang="en-ID"/>
        </a:p>
      </dgm:t>
    </dgm:pt>
    <dgm:pt modelId="{368DE3A3-1EDF-40DB-BEB6-DAB7073E468B}" type="sibTrans" cxnId="{B3F8434B-9A0F-42AE-BC20-F0A67B0F035C}">
      <dgm:prSet/>
      <dgm:spPr/>
      <dgm:t>
        <a:bodyPr/>
        <a:lstStyle/>
        <a:p>
          <a:endParaRPr lang="en-ID"/>
        </a:p>
      </dgm:t>
    </dgm:pt>
    <dgm:pt modelId="{D6EBD0CA-E930-4369-A581-7A3AF53E72B8}">
      <dgm:prSet/>
      <dgm:spPr/>
      <dgm:t>
        <a:bodyPr/>
        <a:lstStyle/>
        <a:p>
          <a:r>
            <a:rPr lang="en-US" dirty="0" err="1"/>
            <a:t>Evaluasi</a:t>
          </a:r>
          <a:endParaRPr lang="en-US" dirty="0"/>
        </a:p>
      </dgm:t>
    </dgm:pt>
    <dgm:pt modelId="{85EB90A0-10C8-4784-A172-099D072522A6}" type="parTrans" cxnId="{2B0899B6-8D4A-476B-88CB-E951BD8B4319}">
      <dgm:prSet/>
      <dgm:spPr/>
      <dgm:t>
        <a:bodyPr/>
        <a:lstStyle/>
        <a:p>
          <a:endParaRPr lang="en-ID"/>
        </a:p>
      </dgm:t>
    </dgm:pt>
    <dgm:pt modelId="{70293322-3764-4470-AFCE-D3F00C570D00}" type="sibTrans" cxnId="{2B0899B6-8D4A-476B-88CB-E951BD8B4319}">
      <dgm:prSet/>
      <dgm:spPr/>
      <dgm:t>
        <a:bodyPr/>
        <a:lstStyle/>
        <a:p>
          <a:endParaRPr lang="en-ID"/>
        </a:p>
      </dgm:t>
    </dgm:pt>
    <dgm:pt modelId="{00C7360D-72B4-41D2-AEAB-186B9118B0F5}">
      <dgm:prSet/>
      <dgm:spPr/>
      <dgm:t>
        <a:bodyPr/>
        <a:lstStyle/>
        <a:p>
          <a:r>
            <a:rPr lang="en-US" dirty="0" err="1"/>
            <a:t>Evaluasi</a:t>
          </a:r>
          <a:r>
            <a:rPr lang="en-US" dirty="0"/>
            <a:t> </a:t>
          </a:r>
          <a:r>
            <a:rPr lang="en-US" dirty="0" err="1"/>
            <a:t>dari</a:t>
          </a:r>
          <a:r>
            <a:rPr lang="en-US" dirty="0"/>
            <a:t> </a:t>
          </a:r>
          <a:r>
            <a:rPr lang="en-US" dirty="0" err="1"/>
            <a:t>hasil</a:t>
          </a:r>
          <a:endParaRPr lang="en-US" dirty="0"/>
        </a:p>
      </dgm:t>
    </dgm:pt>
    <dgm:pt modelId="{838ED29F-89FE-4536-861B-876E4E2BDC84}" type="parTrans" cxnId="{6D47E925-7CC6-4FBF-861F-06CFD81278BF}">
      <dgm:prSet/>
      <dgm:spPr/>
      <dgm:t>
        <a:bodyPr/>
        <a:lstStyle/>
        <a:p>
          <a:endParaRPr lang="en-ID"/>
        </a:p>
      </dgm:t>
    </dgm:pt>
    <dgm:pt modelId="{CA268EB9-AD05-4954-BF27-4145E5F92E81}" type="sibTrans" cxnId="{6D47E925-7CC6-4FBF-861F-06CFD81278BF}">
      <dgm:prSet/>
      <dgm:spPr/>
      <dgm:t>
        <a:bodyPr/>
        <a:lstStyle/>
        <a:p>
          <a:endParaRPr lang="en-ID"/>
        </a:p>
      </dgm:t>
    </dgm:pt>
    <dgm:pt modelId="{4E13AED1-D078-41B1-89D8-650E571967D0}">
      <dgm:prSet/>
      <dgm:spPr/>
      <dgm:t>
        <a:bodyPr/>
        <a:lstStyle/>
        <a:p>
          <a:r>
            <a:rPr lang="en-US" dirty="0"/>
            <a:t>Kesimpulan</a:t>
          </a:r>
        </a:p>
      </dgm:t>
    </dgm:pt>
    <dgm:pt modelId="{60E4F11B-928E-41C5-9C21-79CD48AAC7D9}" type="parTrans" cxnId="{FCC8E044-6C74-4B82-BECA-235DAB6D2E38}">
      <dgm:prSet/>
      <dgm:spPr/>
      <dgm:t>
        <a:bodyPr/>
        <a:lstStyle/>
        <a:p>
          <a:endParaRPr lang="en-ID"/>
        </a:p>
      </dgm:t>
    </dgm:pt>
    <dgm:pt modelId="{3EFE3272-83FB-406D-8A47-2961A6F59A7F}" type="sibTrans" cxnId="{FCC8E044-6C74-4B82-BECA-235DAB6D2E38}">
      <dgm:prSet/>
      <dgm:spPr/>
      <dgm:t>
        <a:bodyPr/>
        <a:lstStyle/>
        <a:p>
          <a:endParaRPr lang="en-ID"/>
        </a:p>
      </dgm:t>
    </dgm:pt>
    <dgm:pt modelId="{7653FD35-FE33-47E3-9A47-419257AA8A3A}">
      <dgm:prSet/>
      <dgm:spPr/>
      <dgm:t>
        <a:bodyPr/>
        <a:lstStyle/>
        <a:p>
          <a:r>
            <a:rPr lang="en-US" dirty="0"/>
            <a:t>Kesimpulan</a:t>
          </a:r>
        </a:p>
      </dgm:t>
    </dgm:pt>
    <dgm:pt modelId="{12994EE4-F7C8-4539-9771-97BA1111CBA6}" type="parTrans" cxnId="{50085433-D252-4902-9EE5-F8886C42A843}">
      <dgm:prSet/>
      <dgm:spPr/>
      <dgm:t>
        <a:bodyPr/>
        <a:lstStyle/>
        <a:p>
          <a:endParaRPr lang="en-ID"/>
        </a:p>
      </dgm:t>
    </dgm:pt>
    <dgm:pt modelId="{09AFE911-7B60-4404-A7B3-794AD336307C}" type="sibTrans" cxnId="{50085433-D252-4902-9EE5-F8886C42A843}">
      <dgm:prSet/>
      <dgm:spPr/>
      <dgm:t>
        <a:bodyPr/>
        <a:lstStyle/>
        <a:p>
          <a:endParaRPr lang="en-ID"/>
        </a:p>
      </dgm:t>
    </dgm:pt>
    <dgm:pt modelId="{CC4E9D2D-95DC-414E-9C65-6201DFD20B67}">
      <dgm:prSet/>
      <dgm:spPr/>
      <dgm:t>
        <a:bodyPr/>
        <a:lstStyle/>
        <a:p>
          <a:r>
            <a:rPr lang="en-US" dirty="0"/>
            <a:t>Hyperparameter tuning</a:t>
          </a:r>
        </a:p>
      </dgm:t>
    </dgm:pt>
    <dgm:pt modelId="{A6A76AB0-F51A-4B20-AA97-06F4E632105B}" type="parTrans" cxnId="{948A5201-2A35-4D7D-829E-95086871C4AE}">
      <dgm:prSet/>
      <dgm:spPr/>
      <dgm:t>
        <a:bodyPr/>
        <a:lstStyle/>
        <a:p>
          <a:endParaRPr lang="en-ID"/>
        </a:p>
      </dgm:t>
    </dgm:pt>
    <dgm:pt modelId="{1ECDAEF2-54B2-4D78-B94B-97A84A58F701}" type="sibTrans" cxnId="{948A5201-2A35-4D7D-829E-95086871C4AE}">
      <dgm:prSet/>
      <dgm:spPr/>
      <dgm:t>
        <a:bodyPr/>
        <a:lstStyle/>
        <a:p>
          <a:endParaRPr lang="en-ID"/>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7">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7">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7"/>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7"/>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6"/>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7">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7">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7"/>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7"/>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6"/>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7" custScaleX="12370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7">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7"/>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7"/>
      <dgm:spPr/>
    </dgm:pt>
    <dgm:pt modelId="{EC21299B-726A-4025-B88D-0937A475202F}" type="pres">
      <dgm:prSet presAssocID="{2B69C150-C962-46ED-A032-6DFF25CF63C4}" presName="EmptyPane" presStyleCnt="0"/>
      <dgm:spPr/>
    </dgm:pt>
    <dgm:pt modelId="{3A1378AA-F7BE-4CE8-9BA8-B3E50546EBF1}" type="pres">
      <dgm:prSet presAssocID="{C2F2AFDD-9240-4783-9934-D9D85FC72453}" presName="spaceBetweenRectangles" presStyleLbl="fgAcc1" presStyleIdx="2" presStyleCnt="6"/>
      <dgm:spPr/>
    </dgm:pt>
    <dgm:pt modelId="{7293494B-74C6-4C89-832D-1A027C89A3A8}" type="pres">
      <dgm:prSet presAssocID="{EE1838D3-CB7F-48A7-9E55-5F51215268C2}" presName="composite" presStyleCnt="0"/>
      <dgm:spPr/>
    </dgm:pt>
    <dgm:pt modelId="{99C76F9B-3F72-4329-B781-29F2F737B59E}" type="pres">
      <dgm:prSet presAssocID="{EE1838D3-CB7F-48A7-9E55-5F51215268C2}" presName="Parent1" presStyleLbl="alignNode1" presStyleIdx="3" presStyleCnt="7" custScaleX="150644">
        <dgm:presLayoutVars>
          <dgm:chMax val="1"/>
          <dgm:chPref val="1"/>
          <dgm:bulletEnabled val="1"/>
        </dgm:presLayoutVars>
      </dgm:prSet>
      <dgm:spPr/>
    </dgm:pt>
    <dgm:pt modelId="{CA8E06E5-A26E-4DD9-9610-2067C70828E7}" type="pres">
      <dgm:prSet presAssocID="{EE1838D3-CB7F-48A7-9E55-5F51215268C2}" presName="Childtext1" presStyleLbl="revTx" presStyleIdx="3" presStyleCnt="7">
        <dgm:presLayoutVars>
          <dgm:chMax val="0"/>
          <dgm:chPref val="0"/>
          <dgm:bulletEnabled/>
        </dgm:presLayoutVars>
      </dgm:prSet>
      <dgm:spPr/>
    </dgm:pt>
    <dgm:pt modelId="{E35FD4FE-6677-4186-9411-02CBE13F7280}" type="pres">
      <dgm:prSet presAssocID="{EE1838D3-CB7F-48A7-9E55-5F51215268C2}" presName="ConnectLine" presStyleLbl="sibTrans1D1" presStyleIdx="3" presStyleCnt="7"/>
      <dgm:spPr>
        <a:noFill/>
        <a:ln w="12700" cap="rnd" cmpd="sng" algn="ctr">
          <a:solidFill>
            <a:schemeClr val="accent1">
              <a:hueOff val="0"/>
              <a:satOff val="0"/>
              <a:lumOff val="0"/>
              <a:alphaOff val="0"/>
            </a:schemeClr>
          </a:solidFill>
          <a:prstDash val="dash"/>
        </a:ln>
        <a:effectLst/>
      </dgm:spPr>
    </dgm:pt>
    <dgm:pt modelId="{554CE00D-599B-466B-94C2-0CB092F4A71A}" type="pres">
      <dgm:prSet presAssocID="{EE1838D3-CB7F-48A7-9E55-5F51215268C2}" presName="ConnectLineEnd" presStyleLbl="node1" presStyleIdx="3" presStyleCnt="7"/>
      <dgm:spPr/>
    </dgm:pt>
    <dgm:pt modelId="{B21047C8-381B-4E8B-873E-37FDFD48E998}" type="pres">
      <dgm:prSet presAssocID="{EE1838D3-CB7F-48A7-9E55-5F51215268C2}" presName="EmptyPane" presStyleCnt="0"/>
      <dgm:spPr/>
    </dgm:pt>
    <dgm:pt modelId="{15F7BA56-AE86-4B40-ACBC-7CAB8B89919C}" type="pres">
      <dgm:prSet presAssocID="{DCB08A60-4CDE-4E46-8C67-1FDA07A5A234}" presName="spaceBetweenRectangles" presStyleLbl="fgAcc1" presStyleIdx="3" presStyleCnt="6"/>
      <dgm:spPr/>
    </dgm:pt>
    <dgm:pt modelId="{564E1B58-8FD4-4D46-8612-F5A3FE02C945}" type="pres">
      <dgm:prSet presAssocID="{9DA6358D-3713-4F0E-927A-D5B58014094F}" presName="composite" presStyleCnt="0"/>
      <dgm:spPr/>
    </dgm:pt>
    <dgm:pt modelId="{9B0B29B2-F033-43BB-AC1E-455D629B8FF6}" type="pres">
      <dgm:prSet presAssocID="{9DA6358D-3713-4F0E-927A-D5B58014094F}" presName="Parent1" presStyleLbl="alignNode1" presStyleIdx="4" presStyleCnt="7" custScaleX="108725">
        <dgm:presLayoutVars>
          <dgm:chMax val="1"/>
          <dgm:chPref val="1"/>
          <dgm:bulletEnabled val="1"/>
        </dgm:presLayoutVars>
      </dgm:prSet>
      <dgm:spPr/>
    </dgm:pt>
    <dgm:pt modelId="{E7346643-4AFC-4079-8FE8-8BB211351E23}" type="pres">
      <dgm:prSet presAssocID="{9DA6358D-3713-4F0E-927A-D5B58014094F}" presName="Childtext1" presStyleLbl="revTx" presStyleIdx="4" presStyleCnt="7">
        <dgm:presLayoutVars>
          <dgm:chMax val="0"/>
          <dgm:chPref val="0"/>
          <dgm:bulletEnabled/>
        </dgm:presLayoutVars>
      </dgm:prSet>
      <dgm:spPr/>
    </dgm:pt>
    <dgm:pt modelId="{010E358B-D9EF-404F-AE19-51BDD3648D23}" type="pres">
      <dgm:prSet presAssocID="{9DA6358D-3713-4F0E-927A-D5B58014094F}" presName="ConnectLine" presStyleLbl="sibTrans1D1" presStyleIdx="4" presStyleCnt="7"/>
      <dgm:spPr>
        <a:noFill/>
        <a:ln w="12700" cap="rnd" cmpd="sng" algn="ctr">
          <a:solidFill>
            <a:schemeClr val="accent1">
              <a:hueOff val="0"/>
              <a:satOff val="0"/>
              <a:lumOff val="0"/>
              <a:alphaOff val="0"/>
            </a:schemeClr>
          </a:solidFill>
          <a:prstDash val="dash"/>
        </a:ln>
        <a:effectLst/>
      </dgm:spPr>
    </dgm:pt>
    <dgm:pt modelId="{98C50706-EB50-4C3D-8EBA-CB089348E4DA}" type="pres">
      <dgm:prSet presAssocID="{9DA6358D-3713-4F0E-927A-D5B58014094F}" presName="ConnectLineEnd" presStyleLbl="node1" presStyleIdx="4" presStyleCnt="7"/>
      <dgm:spPr/>
    </dgm:pt>
    <dgm:pt modelId="{473ED227-13A8-4D7C-9D65-0E838297D742}" type="pres">
      <dgm:prSet presAssocID="{9DA6358D-3713-4F0E-927A-D5B58014094F}" presName="EmptyPane" presStyleCnt="0"/>
      <dgm:spPr/>
    </dgm:pt>
    <dgm:pt modelId="{E3D5154D-C017-49ED-9EF0-DCA503E6298D}" type="pres">
      <dgm:prSet presAssocID="{3560D247-8552-4260-AC1E-5E190F758EDF}" presName="spaceBetweenRectangles" presStyleLbl="fgAcc1" presStyleIdx="4" presStyleCnt="6"/>
      <dgm:spPr/>
    </dgm:pt>
    <dgm:pt modelId="{B435B935-9889-499A-97B3-B1D012225D0D}" type="pres">
      <dgm:prSet presAssocID="{D6EBD0CA-E930-4369-A581-7A3AF53E72B8}" presName="composite" presStyleCnt="0"/>
      <dgm:spPr/>
    </dgm:pt>
    <dgm:pt modelId="{D1C7F84E-1FF0-4E1B-BB11-D1FF730DC100}" type="pres">
      <dgm:prSet presAssocID="{D6EBD0CA-E930-4369-A581-7A3AF53E72B8}" presName="Parent1" presStyleLbl="alignNode1" presStyleIdx="5" presStyleCnt="7">
        <dgm:presLayoutVars>
          <dgm:chMax val="1"/>
          <dgm:chPref val="1"/>
          <dgm:bulletEnabled val="1"/>
        </dgm:presLayoutVars>
      </dgm:prSet>
      <dgm:spPr/>
    </dgm:pt>
    <dgm:pt modelId="{6B107B1D-B20F-404C-BA8E-051B7BFD99E8}" type="pres">
      <dgm:prSet presAssocID="{D6EBD0CA-E930-4369-A581-7A3AF53E72B8}" presName="Childtext1" presStyleLbl="revTx" presStyleIdx="5" presStyleCnt="7">
        <dgm:presLayoutVars>
          <dgm:chMax val="0"/>
          <dgm:chPref val="0"/>
          <dgm:bulletEnabled/>
        </dgm:presLayoutVars>
      </dgm:prSet>
      <dgm:spPr/>
    </dgm:pt>
    <dgm:pt modelId="{6B3DEF01-1AB9-4CD0-A2C0-FEFA2C27B032}" type="pres">
      <dgm:prSet presAssocID="{D6EBD0CA-E930-4369-A581-7A3AF53E72B8}" presName="ConnectLine" presStyleLbl="sibTrans1D1" presStyleIdx="5" presStyleCnt="7"/>
      <dgm:spPr>
        <a:noFill/>
        <a:ln w="12700" cap="rnd" cmpd="sng" algn="ctr">
          <a:solidFill>
            <a:schemeClr val="accent1">
              <a:hueOff val="0"/>
              <a:satOff val="0"/>
              <a:lumOff val="0"/>
              <a:alphaOff val="0"/>
            </a:schemeClr>
          </a:solidFill>
          <a:prstDash val="dash"/>
        </a:ln>
        <a:effectLst/>
      </dgm:spPr>
    </dgm:pt>
    <dgm:pt modelId="{7256A0F8-C80E-44F2-BA54-803EF0A864C8}" type="pres">
      <dgm:prSet presAssocID="{D6EBD0CA-E930-4369-A581-7A3AF53E72B8}" presName="ConnectLineEnd" presStyleLbl="node1" presStyleIdx="5" presStyleCnt="7"/>
      <dgm:spPr/>
    </dgm:pt>
    <dgm:pt modelId="{492967DB-BCA9-4A5A-A650-721767D8E0C2}" type="pres">
      <dgm:prSet presAssocID="{D6EBD0CA-E930-4369-A581-7A3AF53E72B8}" presName="EmptyPane" presStyleCnt="0"/>
      <dgm:spPr/>
    </dgm:pt>
    <dgm:pt modelId="{A1B159E2-671E-48A3-8919-C93F5C42AEC6}" type="pres">
      <dgm:prSet presAssocID="{70293322-3764-4470-AFCE-D3F00C570D00}" presName="spaceBetweenRectangles" presStyleLbl="fgAcc1" presStyleIdx="5" presStyleCnt="6"/>
      <dgm:spPr/>
    </dgm:pt>
    <dgm:pt modelId="{00645CE8-E24E-48F0-A507-313EA1B52F62}" type="pres">
      <dgm:prSet presAssocID="{4E13AED1-D078-41B1-89D8-650E571967D0}" presName="composite" presStyleCnt="0"/>
      <dgm:spPr/>
    </dgm:pt>
    <dgm:pt modelId="{26B8A849-D5A0-4814-B773-504AD34FE864}" type="pres">
      <dgm:prSet presAssocID="{4E13AED1-D078-41B1-89D8-650E571967D0}" presName="Parent1" presStyleLbl="alignNode1" presStyleIdx="6" presStyleCnt="7">
        <dgm:presLayoutVars>
          <dgm:chMax val="1"/>
          <dgm:chPref val="1"/>
          <dgm:bulletEnabled val="1"/>
        </dgm:presLayoutVars>
      </dgm:prSet>
      <dgm:spPr/>
    </dgm:pt>
    <dgm:pt modelId="{EFB940BF-5E51-4A17-9542-1B03687A8F98}" type="pres">
      <dgm:prSet presAssocID="{4E13AED1-D078-41B1-89D8-650E571967D0}" presName="Childtext1" presStyleLbl="revTx" presStyleIdx="6" presStyleCnt="7">
        <dgm:presLayoutVars>
          <dgm:chMax val="0"/>
          <dgm:chPref val="0"/>
          <dgm:bulletEnabled/>
        </dgm:presLayoutVars>
      </dgm:prSet>
      <dgm:spPr/>
    </dgm:pt>
    <dgm:pt modelId="{DA40552E-8933-4120-921C-91C13E1368EE}" type="pres">
      <dgm:prSet presAssocID="{4E13AED1-D078-41B1-89D8-650E571967D0}" presName="ConnectLine" presStyleLbl="sibTrans1D1" presStyleIdx="6" presStyleCnt="7"/>
      <dgm:spPr>
        <a:noFill/>
        <a:ln w="12700" cap="rnd" cmpd="sng" algn="ctr">
          <a:solidFill>
            <a:schemeClr val="accent1">
              <a:hueOff val="0"/>
              <a:satOff val="0"/>
              <a:lumOff val="0"/>
              <a:alphaOff val="0"/>
            </a:schemeClr>
          </a:solidFill>
          <a:prstDash val="dash"/>
        </a:ln>
        <a:effectLst/>
      </dgm:spPr>
    </dgm:pt>
    <dgm:pt modelId="{354E4B3A-4DF1-4CB8-BCC5-E2DD15978040}" type="pres">
      <dgm:prSet presAssocID="{4E13AED1-D078-41B1-89D8-650E571967D0}" presName="ConnectLineEnd" presStyleLbl="node1" presStyleIdx="6" presStyleCnt="7"/>
      <dgm:spPr/>
    </dgm:pt>
    <dgm:pt modelId="{3ABDA0F7-AE1F-4DCC-A8C7-1B6BD113411A}" type="pres">
      <dgm:prSet presAssocID="{4E13AED1-D078-41B1-89D8-650E571967D0}" presName="EmptyPane" presStyleCnt="0"/>
      <dgm:spPr/>
    </dgm:pt>
  </dgm:ptLst>
  <dgm:cxnLst>
    <dgm:cxn modelId="{8AD15E01-04E7-4AC4-A467-9106737803D3}" srcId="{A5314663-A2CE-4647-A06F-F8C305713AB3}" destId="{3C1D007F-8951-4D95-BC2F-BEC18DD215E4}" srcOrd="1" destOrd="0" parTransId="{BCFC62B4-6A8D-49B5-A424-E44B822CE64B}" sibTransId="{EAB93EB3-C5B7-4DAA-B313-F73CFCC8147C}"/>
    <dgm:cxn modelId="{948A5201-2A35-4D7D-829E-95086871C4AE}" srcId="{EE1838D3-CB7F-48A7-9E55-5F51215268C2}" destId="{CC4E9D2D-95DC-414E-9C65-6201DFD20B67}" srcOrd="1" destOrd="0" parTransId="{A6A76AB0-F51A-4B20-AA97-06F4E632105B}" sibTransId="{1ECDAEF2-54B2-4D78-B94B-97A84A58F701}"/>
    <dgm:cxn modelId="{1322C303-3A4C-48C8-9FFA-600323949FF8}" type="presOf" srcId="{784C4D9C-6BD9-46A6-818E-2F9E32A0005D}" destId="{8EAC610B-FC2D-4E66-A096-2E23A75E8CE6}" srcOrd="0" destOrd="0" presId="urn:microsoft.com/office/officeart/2016/7/layout/HexagonTimeline"/>
    <dgm:cxn modelId="{76C2CF04-896B-40E8-9378-C8BDE7BEACA1}" type="presOf" srcId="{4E13AED1-D078-41B1-89D8-650E571967D0}" destId="{26B8A849-D5A0-4814-B773-504AD34FE864}" srcOrd="0" destOrd="0" presId="urn:microsoft.com/office/officeart/2016/7/layout/HexagonTimeline"/>
    <dgm:cxn modelId="{B6D9210A-1589-4289-9CA5-E01C74538D9C}" type="presOf" srcId="{CC4E9D2D-95DC-414E-9C65-6201DFD20B67}" destId="{CA8E06E5-A26E-4DD9-9610-2067C70828E7}" srcOrd="0" destOrd="1" presId="urn:microsoft.com/office/officeart/2016/7/layout/HexagonTimeline"/>
    <dgm:cxn modelId="{32E6360B-3755-4D38-8AB6-CAC505AB303E}" srcId="{B52194AD-BC1D-40A5-8061-74ED970CF0EC}" destId="{2B69C150-C962-46ED-A032-6DFF25CF63C4}" srcOrd="2" destOrd="0" parTransId="{985FED35-869E-42B1-BCFA-A365B4BDACEE}" sibTransId="{C2F2AFDD-9240-4783-9934-D9D85FC72453}"/>
    <dgm:cxn modelId="{66FC4514-F8BE-49EE-87ED-A54806C5B247}" type="presOf" srcId="{4DDAAC70-13BA-4D36-AD2B-B40FD607FFFC}" destId="{E7346643-4AFC-4079-8FE8-8BB211351E23}" srcOrd="0" destOrd="0" presId="urn:microsoft.com/office/officeart/2016/7/layout/HexagonTimeline"/>
    <dgm:cxn modelId="{4F187224-FE5F-4CF2-B75A-6C520661630B}" srcId="{EE1838D3-CB7F-48A7-9E55-5F51215268C2}" destId="{74500764-9188-4E6C-9A47-BD1FF4D6145E}" srcOrd="0" destOrd="0" parTransId="{2E7EDA93-577B-4FCB-BC7E-4BB113DD97D1}" sibTransId="{DF6B3F39-B71B-40AD-8A01-917279F7D4C1}"/>
    <dgm:cxn modelId="{517CB325-62EC-4E0E-91C0-0C1B58BB5F0A}" srcId="{470436C2-AB8C-44D2-A601-D202EF28CAB9}" destId="{FA711432-52FF-449A-96AC-E9B964DAEC35}" srcOrd="0" destOrd="0" parTransId="{548254CE-91A1-47E3-A412-38531D7A795D}" sibTransId="{C416A550-A52D-406F-B186-5FDD3F472F71}"/>
    <dgm:cxn modelId="{A65ADE25-ABD0-45F5-A0D3-DE4AAA2CF03E}" srcId="{D0A82FB8-1752-4D6F-8410-65D45BE9561E}" destId="{A5314663-A2CE-4647-A06F-F8C305713AB3}" srcOrd="1" destOrd="0" parTransId="{D56A5DC7-D665-41F2-B855-D3F2BB22D940}" sibTransId="{116D456A-A16F-4522-AF33-50955DE3FA15}"/>
    <dgm:cxn modelId="{6D47E925-7CC6-4FBF-861F-06CFD81278BF}" srcId="{D6EBD0CA-E930-4369-A581-7A3AF53E72B8}" destId="{00C7360D-72B4-41D2-AEAB-186B9118B0F5}" srcOrd="0" destOrd="0" parTransId="{838ED29F-89FE-4536-861B-876E4E2BDC84}" sibTransId="{CA268EB9-AD05-4954-BF27-4145E5F92E81}"/>
    <dgm:cxn modelId="{863B5431-ECD9-4299-ABC3-F5F546D02FD0}" type="presOf" srcId="{00C7360D-72B4-41D2-AEAB-186B9118B0F5}" destId="{6B107B1D-B20F-404C-BA8E-051B7BFD99E8}" srcOrd="0" destOrd="0" presId="urn:microsoft.com/office/officeart/2016/7/layout/HexagonTimeline"/>
    <dgm:cxn modelId="{50085433-D252-4902-9EE5-F8886C42A843}" srcId="{4E13AED1-D078-41B1-89D8-650E571967D0}" destId="{7653FD35-FE33-47E3-9A47-419257AA8A3A}" srcOrd="0" destOrd="0" parTransId="{12994EE4-F7C8-4539-9771-97BA1111CBA6}" sibTransId="{09AFE911-7B60-4404-A7B3-794AD336307C}"/>
    <dgm:cxn modelId="{1C74DB33-B859-43CE-BEC0-92A086B20471}" type="presOf" srcId="{FA711432-52FF-449A-96AC-E9B964DAEC35}" destId="{E6B3F149-FD9C-4184-B517-50DE17DC9F42}" srcOrd="0" destOrd="0" presId="urn:microsoft.com/office/officeart/2016/7/layout/HexagonTimeline"/>
    <dgm:cxn modelId="{379E453A-EE55-430B-903C-30007F2F8E19}" type="presOf" srcId="{D6EBD0CA-E930-4369-A581-7A3AF53E72B8}" destId="{D1C7F84E-1FF0-4E1B-BB11-D1FF730DC100}" srcOrd="0" destOrd="0" presId="urn:microsoft.com/office/officeart/2016/7/layout/HexagonTimeline"/>
    <dgm:cxn modelId="{ADD64242-AC47-4D8E-B6CF-E68B6EBBE21C}" srcId="{2B69C150-C962-46ED-A032-6DFF25CF63C4}" destId="{F8C565CB-F02F-49DD-8F1A-E2D32306B445}" srcOrd="0" destOrd="0" parTransId="{116086E4-3DA2-4410-9B39-9F62847B9BDE}" sibTransId="{CF4455B3-6B7C-4013-9023-23B5421D7AF5}"/>
    <dgm:cxn modelId="{FCC8E044-6C74-4B82-BECA-235DAB6D2E38}" srcId="{B52194AD-BC1D-40A5-8061-74ED970CF0EC}" destId="{4E13AED1-D078-41B1-89D8-650E571967D0}" srcOrd="6" destOrd="0" parTransId="{60E4F11B-928E-41C5-9C21-79CD48AAC7D9}" sibTransId="{3EFE3272-83FB-406D-8A47-2961A6F59A7F}"/>
    <dgm:cxn modelId="{748D664A-F307-4217-8651-88DF4645AB7B}" type="presOf" srcId="{470436C2-AB8C-44D2-A601-D202EF28CAB9}" destId="{28B7E585-1DEC-4555-8326-DC322CE6A0D9}" srcOrd="0" destOrd="0" presId="urn:microsoft.com/office/officeart/2016/7/layout/HexagonTimeline"/>
    <dgm:cxn modelId="{B3F8434B-9A0F-42AE-BC20-F0A67B0F035C}" srcId="{9DA6358D-3713-4F0E-927A-D5B58014094F}" destId="{4DDAAC70-13BA-4D36-AD2B-B40FD607FFFC}" srcOrd="0" destOrd="0" parTransId="{480A464B-A327-4944-8ABC-E28D6D1EBE23}" sibTransId="{368DE3A3-1EDF-40DB-BEB6-DAB7073E468B}"/>
    <dgm:cxn modelId="{6270454C-FAC5-4191-9529-33CAD3ED2DC8}" srcId="{3C1D007F-8951-4D95-BC2F-BEC18DD215E4}" destId="{68FDF911-CFCA-48E6-AE44-A1051615246C}" srcOrd="0" destOrd="0" parTransId="{FFA1C385-B6CD-40D3-A565-9F0FFDA6160A}" sibTransId="{D001D661-9C2B-47D3-97BB-8129F39C3AA6}"/>
    <dgm:cxn modelId="{F4D7BA6F-6C2D-4F7B-897C-9B91748DA158}" type="presOf" srcId="{2B69C150-C962-46ED-A032-6DFF25CF63C4}" destId="{218458F2-C6C1-4CA1-95FD-E5E7768E5C6B}"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56753379-C924-4114-9403-E63AC41BB4FD}" srcId="{D0A82FB8-1752-4D6F-8410-65D45BE9561E}" destId="{6466C773-83BE-4CD5-9C49-C93F9C92ADDA}" srcOrd="0" destOrd="0" parTransId="{438EE416-2893-4AA2-A58D-D9515ABCA6D6}" sibTransId="{624EC1DC-B439-4F06-9CE9-05B2129DAF7B}"/>
    <dgm:cxn modelId="{34B9D07B-DD1C-46B1-A246-66A26CA08D26}" type="presOf" srcId="{7653FD35-FE33-47E3-9A47-419257AA8A3A}" destId="{EFB940BF-5E51-4A17-9542-1B03687A8F98}" srcOrd="0" destOrd="0" presId="urn:microsoft.com/office/officeart/2016/7/layout/HexagonTimeline"/>
    <dgm:cxn modelId="{17E9C794-7D4F-4555-920E-04445288AB70}" srcId="{A5314663-A2CE-4647-A06F-F8C305713AB3}" destId="{0170743A-85EF-4C62-9A6B-45A597BF9964}" srcOrd="0" destOrd="0" parTransId="{7CAFCBFA-7CB5-45E7-B9C0-60E570B6282E}" sibTransId="{47A92412-F1BC-4735-BB8D-ADAF569D076C}"/>
    <dgm:cxn modelId="{3DD5E497-EA29-4D6C-ABA5-935349CED419}" srcId="{B52194AD-BC1D-40A5-8061-74ED970CF0EC}" destId="{EE1838D3-CB7F-48A7-9E55-5F51215268C2}" srcOrd="3" destOrd="0" parTransId="{5D7690FC-9B60-4256-8DF6-6E74335A502E}" sibTransId="{DCB08A60-4CDE-4E46-8C67-1FDA07A5A234}"/>
    <dgm:cxn modelId="{8CA340B1-4E1B-4295-AA0B-D19336FD80D5}" type="presOf" srcId="{D0A82FB8-1752-4D6F-8410-65D45BE9561E}" destId="{4EBF67CA-7B13-4FE6-A5D4-F2B5DBB8EF10}" srcOrd="0" destOrd="0" presId="urn:microsoft.com/office/officeart/2016/7/layout/HexagonTimeline"/>
    <dgm:cxn modelId="{2B0899B6-8D4A-476B-88CB-E951BD8B4319}" srcId="{B52194AD-BC1D-40A5-8061-74ED970CF0EC}" destId="{D6EBD0CA-E930-4369-A581-7A3AF53E72B8}" srcOrd="5" destOrd="0" parTransId="{85EB90A0-10C8-4784-A172-099D072522A6}" sibTransId="{70293322-3764-4470-AFCE-D3F00C570D00}"/>
    <dgm:cxn modelId="{78D691BB-C185-4815-B0AE-0670BB09B8EC}" type="presOf" srcId="{74500764-9188-4E6C-9A47-BD1FF4D6145E}" destId="{CA8E06E5-A26E-4DD9-9610-2067C70828E7}" srcOrd="0" destOrd="0" presId="urn:microsoft.com/office/officeart/2016/7/layout/HexagonTimeline"/>
    <dgm:cxn modelId="{AF3EC2BC-D0D1-48F4-869B-BA32C82F266B}" srcId="{B52194AD-BC1D-40A5-8061-74ED970CF0EC}" destId="{9DA6358D-3713-4F0E-927A-D5B58014094F}" srcOrd="4" destOrd="0" parTransId="{53D4BA4B-4329-478E-B0A9-671B4059CFDC}" sibTransId="{3560D247-8552-4260-AC1E-5E190F758EDF}"/>
    <dgm:cxn modelId="{221739BE-CD34-4D21-B4A7-BCA5CDF72AE2}" type="presOf" srcId="{EE1838D3-CB7F-48A7-9E55-5F51215268C2}" destId="{99C76F9B-3F72-4329-B781-29F2F737B59E}"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A98321E2-D18B-4864-AD54-C657CC3F0730}" type="presOf" srcId="{9DA6358D-3713-4F0E-927A-D5B58014094F}" destId="{9B0B29B2-F033-43BB-AC1E-455D629B8FF6}" srcOrd="0" destOrd="0" presId="urn:microsoft.com/office/officeart/2016/7/layout/HexagonTimeline"/>
    <dgm:cxn modelId="{96B6D9F1-B6BB-41E0-8976-5730133F785C}" type="presOf" srcId="{F8C565CB-F02F-49DD-8F1A-E2D32306B445}" destId="{5401E5BC-5137-49E4-9201-53966AC64854}" srcOrd="0" destOrd="0" presId="urn:microsoft.com/office/officeart/2016/7/layout/HexagonTimeline"/>
    <dgm:cxn modelId="{46802EFC-9BBB-47EF-8ED9-9055FA2CDFB1}" srcId="{B52194AD-BC1D-40A5-8061-74ED970CF0EC}" destId="{784C4D9C-6BD9-46A6-818E-2F9E32A0005D}" srcOrd="1" destOrd="0" parTransId="{8A955203-16FE-4E4A-A198-0745DE545A9D}" sibTransId="{C821C06E-AE69-427E-BAC3-DD095C5F5DE2}"/>
    <dgm:cxn modelId="{66A53954-F812-4983-BD57-7ABD0858FF4F}" type="presParOf" srcId="{CF9C7F8B-ACA5-4AF8-A08B-0E80CF03A32B}" destId="{33687FA3-D696-4D05-A921-E657360E9153}" srcOrd="0" destOrd="0" presId="urn:microsoft.com/office/officeart/2016/7/layout/HexagonTimeline"/>
    <dgm:cxn modelId="{A9854977-81F7-4F6D-8895-E26470B3C89F}" type="presParOf" srcId="{33687FA3-D696-4D05-A921-E657360E9153}" destId="{28B7E585-1DEC-4555-8326-DC322CE6A0D9}" srcOrd="0" destOrd="0" presId="urn:microsoft.com/office/officeart/2016/7/layout/HexagonTimeline"/>
    <dgm:cxn modelId="{892C7930-9F8F-4A13-A77D-304F5B8A11BE}" type="presParOf" srcId="{33687FA3-D696-4D05-A921-E657360E9153}" destId="{E6B3F149-FD9C-4184-B517-50DE17DC9F42}" srcOrd="1" destOrd="0" presId="urn:microsoft.com/office/officeart/2016/7/layout/HexagonTimeline"/>
    <dgm:cxn modelId="{18129551-9324-4CDD-8EF8-BCD6F38DF7E2}" type="presParOf" srcId="{33687FA3-D696-4D05-A921-E657360E9153}" destId="{9A3567F5-3505-4A84-B150-84541A114DAE}" srcOrd="2" destOrd="0" presId="urn:microsoft.com/office/officeart/2016/7/layout/HexagonTimeline"/>
    <dgm:cxn modelId="{F0C67A80-B3F8-4AB8-8116-B9B8FAEF0A9B}" type="presParOf" srcId="{33687FA3-D696-4D05-A921-E657360E9153}" destId="{3C2BEDA3-A6CB-4551-9245-20E856721676}" srcOrd="3" destOrd="0" presId="urn:microsoft.com/office/officeart/2016/7/layout/HexagonTimeline"/>
    <dgm:cxn modelId="{A3BFB0A1-86EF-4E37-99F9-BEE4C142B624}" type="presParOf" srcId="{33687FA3-D696-4D05-A921-E657360E9153}" destId="{C300CFD9-A852-4630-9F5A-D9052EC40FAA}" srcOrd="4" destOrd="0" presId="urn:microsoft.com/office/officeart/2016/7/layout/HexagonTimeline"/>
    <dgm:cxn modelId="{1C34A917-CBAA-478C-BEE9-E3978C147C34}" type="presParOf" srcId="{CF9C7F8B-ACA5-4AF8-A08B-0E80CF03A32B}" destId="{89A522A2-C968-4BB0-AA0D-5C276045D013}" srcOrd="1" destOrd="0" presId="urn:microsoft.com/office/officeart/2016/7/layout/HexagonTimeline"/>
    <dgm:cxn modelId="{85F909A7-2FE7-4C7A-A6F3-E6B9EC995AEE}" type="presParOf" srcId="{CF9C7F8B-ACA5-4AF8-A08B-0E80CF03A32B}" destId="{3F8C7F44-0E39-4E64-AFA3-81ED9F564258}" srcOrd="2" destOrd="0" presId="urn:microsoft.com/office/officeart/2016/7/layout/HexagonTimeline"/>
    <dgm:cxn modelId="{D1864AF2-DAD1-4F45-BD57-37139E51F6D5}" type="presParOf" srcId="{3F8C7F44-0E39-4E64-AFA3-81ED9F564258}" destId="{8EAC610B-FC2D-4E66-A096-2E23A75E8CE6}" srcOrd="0" destOrd="0" presId="urn:microsoft.com/office/officeart/2016/7/layout/HexagonTimeline"/>
    <dgm:cxn modelId="{C7254BDF-7BFD-45C7-B8C9-60F872A2E652}" type="presParOf" srcId="{3F8C7F44-0E39-4E64-AFA3-81ED9F564258}" destId="{4EBF67CA-7B13-4FE6-A5D4-F2B5DBB8EF10}" srcOrd="1" destOrd="0" presId="urn:microsoft.com/office/officeart/2016/7/layout/HexagonTimeline"/>
    <dgm:cxn modelId="{2723BE0B-4850-46C5-BC20-97F594534D3D}" type="presParOf" srcId="{3F8C7F44-0E39-4E64-AFA3-81ED9F564258}" destId="{EF2BCF49-D21A-4CE2-AE95-81209766FB18}" srcOrd="2" destOrd="0" presId="urn:microsoft.com/office/officeart/2016/7/layout/HexagonTimeline"/>
    <dgm:cxn modelId="{2E86E1A1-69AD-4266-B797-707CC1A2DC0F}" type="presParOf" srcId="{3F8C7F44-0E39-4E64-AFA3-81ED9F564258}" destId="{0CC65804-80E2-457A-A25B-A52705EE142F}" srcOrd="3" destOrd="0" presId="urn:microsoft.com/office/officeart/2016/7/layout/HexagonTimeline"/>
    <dgm:cxn modelId="{E2549DFD-145C-41ED-B5B7-2F872448A489}" type="presParOf" srcId="{3F8C7F44-0E39-4E64-AFA3-81ED9F564258}" destId="{004F0C39-4635-43A3-8A4E-EA640B51ABF7}" srcOrd="4" destOrd="0" presId="urn:microsoft.com/office/officeart/2016/7/layout/HexagonTimeline"/>
    <dgm:cxn modelId="{F9852C37-717D-4149-95D6-576D50B9C13E}" type="presParOf" srcId="{CF9C7F8B-ACA5-4AF8-A08B-0E80CF03A32B}" destId="{61A8C36E-8A1B-40F2-AED1-4DCA68BADEF4}" srcOrd="3" destOrd="0" presId="urn:microsoft.com/office/officeart/2016/7/layout/HexagonTimeline"/>
    <dgm:cxn modelId="{7B228B3B-2513-4404-AFCC-D8BF3D8B6303}" type="presParOf" srcId="{CF9C7F8B-ACA5-4AF8-A08B-0E80CF03A32B}" destId="{25653124-9BAA-4AE1-8304-AA26FB2E3F53}" srcOrd="4" destOrd="0" presId="urn:microsoft.com/office/officeart/2016/7/layout/HexagonTimeline"/>
    <dgm:cxn modelId="{ACA27BD8-8268-4997-AD5A-7B81F782E4C2}" type="presParOf" srcId="{25653124-9BAA-4AE1-8304-AA26FB2E3F53}" destId="{218458F2-C6C1-4CA1-95FD-E5E7768E5C6B}" srcOrd="0" destOrd="0" presId="urn:microsoft.com/office/officeart/2016/7/layout/HexagonTimeline"/>
    <dgm:cxn modelId="{EDE7C3E7-43DB-40AC-A9C2-13F4E7108D01}" type="presParOf" srcId="{25653124-9BAA-4AE1-8304-AA26FB2E3F53}" destId="{5401E5BC-5137-49E4-9201-53966AC64854}" srcOrd="1" destOrd="0" presId="urn:microsoft.com/office/officeart/2016/7/layout/HexagonTimeline"/>
    <dgm:cxn modelId="{420CEC53-7DD6-4392-BDF6-0111A8280E39}" type="presParOf" srcId="{25653124-9BAA-4AE1-8304-AA26FB2E3F53}" destId="{74850E5A-A27F-4C49-B524-9BDA42FD5C7E}" srcOrd="2" destOrd="0" presId="urn:microsoft.com/office/officeart/2016/7/layout/HexagonTimeline"/>
    <dgm:cxn modelId="{F2407012-13F3-48FF-800B-0876D1F6B90A}" type="presParOf" srcId="{25653124-9BAA-4AE1-8304-AA26FB2E3F53}" destId="{59A7864F-BA2A-4DE3-9F4E-36E9E79426E5}" srcOrd="3" destOrd="0" presId="urn:microsoft.com/office/officeart/2016/7/layout/HexagonTimeline"/>
    <dgm:cxn modelId="{0F9FAF86-F81E-49A3-B254-5D6BA6BEDCDF}" type="presParOf" srcId="{25653124-9BAA-4AE1-8304-AA26FB2E3F53}" destId="{EC21299B-726A-4025-B88D-0937A475202F}" srcOrd="4" destOrd="0" presId="urn:microsoft.com/office/officeart/2016/7/layout/HexagonTimeline"/>
    <dgm:cxn modelId="{56E9FDE9-9166-4F0F-B7DE-7BA4C4377215}" type="presParOf" srcId="{CF9C7F8B-ACA5-4AF8-A08B-0E80CF03A32B}" destId="{3A1378AA-F7BE-4CE8-9BA8-B3E50546EBF1}" srcOrd="5" destOrd="0" presId="urn:microsoft.com/office/officeart/2016/7/layout/HexagonTimeline"/>
    <dgm:cxn modelId="{FDC8D2A0-2311-4B15-956D-137D0C07CDBE}" type="presParOf" srcId="{CF9C7F8B-ACA5-4AF8-A08B-0E80CF03A32B}" destId="{7293494B-74C6-4C89-832D-1A027C89A3A8}" srcOrd="6" destOrd="0" presId="urn:microsoft.com/office/officeart/2016/7/layout/HexagonTimeline"/>
    <dgm:cxn modelId="{B68AC848-A08B-463D-A847-57442B2509BC}" type="presParOf" srcId="{7293494B-74C6-4C89-832D-1A027C89A3A8}" destId="{99C76F9B-3F72-4329-B781-29F2F737B59E}" srcOrd="0" destOrd="0" presId="urn:microsoft.com/office/officeart/2016/7/layout/HexagonTimeline"/>
    <dgm:cxn modelId="{D203B92D-A4F4-40FA-AAEE-DC0C28AC4779}" type="presParOf" srcId="{7293494B-74C6-4C89-832D-1A027C89A3A8}" destId="{CA8E06E5-A26E-4DD9-9610-2067C70828E7}" srcOrd="1" destOrd="0" presId="urn:microsoft.com/office/officeart/2016/7/layout/HexagonTimeline"/>
    <dgm:cxn modelId="{E0EC94BE-EC55-40F6-A79A-6CDA304B6F41}" type="presParOf" srcId="{7293494B-74C6-4C89-832D-1A027C89A3A8}" destId="{E35FD4FE-6677-4186-9411-02CBE13F7280}" srcOrd="2" destOrd="0" presId="urn:microsoft.com/office/officeart/2016/7/layout/HexagonTimeline"/>
    <dgm:cxn modelId="{96A45127-41AF-47D4-9E3D-7DA609409C78}" type="presParOf" srcId="{7293494B-74C6-4C89-832D-1A027C89A3A8}" destId="{554CE00D-599B-466B-94C2-0CB092F4A71A}" srcOrd="3" destOrd="0" presId="urn:microsoft.com/office/officeart/2016/7/layout/HexagonTimeline"/>
    <dgm:cxn modelId="{FE8035E0-65A6-460F-9B49-173D35418E40}" type="presParOf" srcId="{7293494B-74C6-4C89-832D-1A027C89A3A8}" destId="{B21047C8-381B-4E8B-873E-37FDFD48E998}" srcOrd="4" destOrd="0" presId="urn:microsoft.com/office/officeart/2016/7/layout/HexagonTimeline"/>
    <dgm:cxn modelId="{477AA9A4-DF7C-44F5-82F7-068BA4069F1B}" type="presParOf" srcId="{CF9C7F8B-ACA5-4AF8-A08B-0E80CF03A32B}" destId="{15F7BA56-AE86-4B40-ACBC-7CAB8B89919C}" srcOrd="7" destOrd="0" presId="urn:microsoft.com/office/officeart/2016/7/layout/HexagonTimeline"/>
    <dgm:cxn modelId="{8C57DAA3-F8D4-4624-AB9D-438A8503D7D8}" type="presParOf" srcId="{CF9C7F8B-ACA5-4AF8-A08B-0E80CF03A32B}" destId="{564E1B58-8FD4-4D46-8612-F5A3FE02C945}" srcOrd="8" destOrd="0" presId="urn:microsoft.com/office/officeart/2016/7/layout/HexagonTimeline"/>
    <dgm:cxn modelId="{AF7D14F4-4C4A-4BC5-A1E6-9B92D8713BFF}" type="presParOf" srcId="{564E1B58-8FD4-4D46-8612-F5A3FE02C945}" destId="{9B0B29B2-F033-43BB-AC1E-455D629B8FF6}" srcOrd="0" destOrd="0" presId="urn:microsoft.com/office/officeart/2016/7/layout/HexagonTimeline"/>
    <dgm:cxn modelId="{F73989E8-5C25-4771-BD7C-365373B6C977}" type="presParOf" srcId="{564E1B58-8FD4-4D46-8612-F5A3FE02C945}" destId="{E7346643-4AFC-4079-8FE8-8BB211351E23}" srcOrd="1" destOrd="0" presId="urn:microsoft.com/office/officeart/2016/7/layout/HexagonTimeline"/>
    <dgm:cxn modelId="{6D96E74A-EC36-430F-A453-EBF7E8066705}" type="presParOf" srcId="{564E1B58-8FD4-4D46-8612-F5A3FE02C945}" destId="{010E358B-D9EF-404F-AE19-51BDD3648D23}" srcOrd="2" destOrd="0" presId="urn:microsoft.com/office/officeart/2016/7/layout/HexagonTimeline"/>
    <dgm:cxn modelId="{3A581CDA-5371-4344-9CDF-4608DC64372E}" type="presParOf" srcId="{564E1B58-8FD4-4D46-8612-F5A3FE02C945}" destId="{98C50706-EB50-4C3D-8EBA-CB089348E4DA}" srcOrd="3" destOrd="0" presId="urn:microsoft.com/office/officeart/2016/7/layout/HexagonTimeline"/>
    <dgm:cxn modelId="{6E72A87C-F7D0-4276-BDF2-1917DC426867}" type="presParOf" srcId="{564E1B58-8FD4-4D46-8612-F5A3FE02C945}" destId="{473ED227-13A8-4D7C-9D65-0E838297D742}" srcOrd="4" destOrd="0" presId="urn:microsoft.com/office/officeart/2016/7/layout/HexagonTimeline"/>
    <dgm:cxn modelId="{B1D6CDF9-7706-4536-889F-784684D6A812}" type="presParOf" srcId="{CF9C7F8B-ACA5-4AF8-A08B-0E80CF03A32B}" destId="{E3D5154D-C017-49ED-9EF0-DCA503E6298D}" srcOrd="9" destOrd="0" presId="urn:microsoft.com/office/officeart/2016/7/layout/HexagonTimeline"/>
    <dgm:cxn modelId="{7D17B65E-097A-4A64-B393-227EB4537999}" type="presParOf" srcId="{CF9C7F8B-ACA5-4AF8-A08B-0E80CF03A32B}" destId="{B435B935-9889-499A-97B3-B1D012225D0D}" srcOrd="10" destOrd="0" presId="urn:microsoft.com/office/officeart/2016/7/layout/HexagonTimeline"/>
    <dgm:cxn modelId="{41A4FBFE-44CB-4ADF-966C-2E5BF29FB1EB}" type="presParOf" srcId="{B435B935-9889-499A-97B3-B1D012225D0D}" destId="{D1C7F84E-1FF0-4E1B-BB11-D1FF730DC100}" srcOrd="0" destOrd="0" presId="urn:microsoft.com/office/officeart/2016/7/layout/HexagonTimeline"/>
    <dgm:cxn modelId="{7DD61B6C-7910-4238-B373-8ACE327320C4}" type="presParOf" srcId="{B435B935-9889-499A-97B3-B1D012225D0D}" destId="{6B107B1D-B20F-404C-BA8E-051B7BFD99E8}" srcOrd="1" destOrd="0" presId="urn:microsoft.com/office/officeart/2016/7/layout/HexagonTimeline"/>
    <dgm:cxn modelId="{1DD51E6E-DCAA-4685-81AE-E57C3F7691D9}" type="presParOf" srcId="{B435B935-9889-499A-97B3-B1D012225D0D}" destId="{6B3DEF01-1AB9-4CD0-A2C0-FEFA2C27B032}" srcOrd="2" destOrd="0" presId="urn:microsoft.com/office/officeart/2016/7/layout/HexagonTimeline"/>
    <dgm:cxn modelId="{C584AD56-91C9-457C-921E-782B79BB9678}" type="presParOf" srcId="{B435B935-9889-499A-97B3-B1D012225D0D}" destId="{7256A0F8-C80E-44F2-BA54-803EF0A864C8}" srcOrd="3" destOrd="0" presId="urn:microsoft.com/office/officeart/2016/7/layout/HexagonTimeline"/>
    <dgm:cxn modelId="{5119D679-4F74-4C42-9E96-6B71685A1B1B}" type="presParOf" srcId="{B435B935-9889-499A-97B3-B1D012225D0D}" destId="{492967DB-BCA9-4A5A-A650-721767D8E0C2}" srcOrd="4" destOrd="0" presId="urn:microsoft.com/office/officeart/2016/7/layout/HexagonTimeline"/>
    <dgm:cxn modelId="{86C7C5BC-75EC-448A-9518-BA9DCF504402}" type="presParOf" srcId="{CF9C7F8B-ACA5-4AF8-A08B-0E80CF03A32B}" destId="{A1B159E2-671E-48A3-8919-C93F5C42AEC6}" srcOrd="11" destOrd="0" presId="urn:microsoft.com/office/officeart/2016/7/layout/HexagonTimeline"/>
    <dgm:cxn modelId="{67DB7D9A-CFCC-4E06-8608-263793E7027E}" type="presParOf" srcId="{CF9C7F8B-ACA5-4AF8-A08B-0E80CF03A32B}" destId="{00645CE8-E24E-48F0-A507-313EA1B52F62}" srcOrd="12" destOrd="0" presId="urn:microsoft.com/office/officeart/2016/7/layout/HexagonTimeline"/>
    <dgm:cxn modelId="{462B5E02-69D1-427B-8BBB-B46C933DBCBD}" type="presParOf" srcId="{00645CE8-E24E-48F0-A507-313EA1B52F62}" destId="{26B8A849-D5A0-4814-B773-504AD34FE864}" srcOrd="0" destOrd="0" presId="urn:microsoft.com/office/officeart/2016/7/layout/HexagonTimeline"/>
    <dgm:cxn modelId="{CA72DA3C-83D1-444D-AB71-C8B2F70449D6}" type="presParOf" srcId="{00645CE8-E24E-48F0-A507-313EA1B52F62}" destId="{EFB940BF-5E51-4A17-9542-1B03687A8F98}" srcOrd="1" destOrd="0" presId="urn:microsoft.com/office/officeart/2016/7/layout/HexagonTimeline"/>
    <dgm:cxn modelId="{89AF8BE3-6792-4447-8220-EA1DBCC5D189}" type="presParOf" srcId="{00645CE8-E24E-48F0-A507-313EA1B52F62}" destId="{DA40552E-8933-4120-921C-91C13E1368EE}" srcOrd="2" destOrd="0" presId="urn:microsoft.com/office/officeart/2016/7/layout/HexagonTimeline"/>
    <dgm:cxn modelId="{9B0C3573-13C7-48CE-9555-661DBFE7BA34}" type="presParOf" srcId="{00645CE8-E24E-48F0-A507-313EA1B52F62}" destId="{354E4B3A-4DF1-4CB8-BCC5-E2DD15978040}" srcOrd="3" destOrd="0" presId="urn:microsoft.com/office/officeart/2016/7/layout/HexagonTimeline"/>
    <dgm:cxn modelId="{276CC676-DABD-4724-BE87-EF19C8D89913}" type="presParOf" srcId="{00645CE8-E24E-48F0-A507-313EA1B52F62}" destId="{3ABDA0F7-AE1F-4DCC-A8C7-1B6BD113411A}"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208523" y="1761010"/>
          <a:ext cx="1068512" cy="480275"/>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Pendahuluan</a:t>
          </a:r>
          <a:endParaRPr lang="en-US" sz="1100" kern="1200" dirty="0"/>
        </a:p>
      </dsp:txBody>
      <dsp:txXfrm>
        <a:off x="208523" y="1761010"/>
        <a:ext cx="972457" cy="480275"/>
      </dsp:txXfrm>
    </dsp:sp>
    <dsp:sp modelId="{E6B3F149-FD9C-4184-B517-50DE17DC9F42}">
      <dsp:nvSpPr>
        <dsp:cNvPr id="0" name=""/>
        <dsp:cNvSpPr/>
      </dsp:nvSpPr>
      <dsp:spPr>
        <a:xfrm>
          <a:off x="756" y="0"/>
          <a:ext cx="1484045"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Latar </a:t>
          </a:r>
          <a:r>
            <a:rPr lang="en-US" sz="1100" kern="1200" dirty="0" err="1"/>
            <a:t>Belakang</a:t>
          </a:r>
          <a:r>
            <a:rPr lang="en-US" sz="1100" kern="1200" dirty="0"/>
            <a:t> dan </a:t>
          </a:r>
          <a:r>
            <a:rPr lang="en-US" sz="1100" kern="1200" dirty="0" err="1"/>
            <a:t>Rumusan</a:t>
          </a:r>
          <a:r>
            <a:rPr lang="en-US" sz="1100" kern="1200" dirty="0"/>
            <a:t> </a:t>
          </a:r>
          <a:r>
            <a:rPr lang="en-US" sz="1100" kern="1200" dirty="0" err="1"/>
            <a:t>Masalah</a:t>
          </a:r>
          <a:r>
            <a:rPr lang="en-US" sz="1100" kern="1200" dirty="0"/>
            <a:t> </a:t>
          </a:r>
        </a:p>
      </dsp:txBody>
      <dsp:txXfrm>
        <a:off x="756" y="0"/>
        <a:ext cx="1484045" cy="1280735"/>
      </dsp:txXfrm>
    </dsp:sp>
    <dsp:sp modelId="{89A522A2-C968-4BB0-AA0D-5C276045D013}">
      <dsp:nvSpPr>
        <dsp:cNvPr id="0" name=""/>
        <dsp:cNvSpPr/>
      </dsp:nvSpPr>
      <dsp:spPr>
        <a:xfrm>
          <a:off x="1277035" y="2001148"/>
          <a:ext cx="415532" cy="0"/>
        </a:xfrm>
        <a:custGeom>
          <a:avLst/>
          <a:gdLst/>
          <a:ahLst/>
          <a:cxnLst/>
          <a:rect l="0" t="0" r="0" b="0"/>
          <a:pathLst>
            <a:path>
              <a:moveTo>
                <a:pt x="0" y="0"/>
              </a:moveTo>
              <a:lnTo>
                <a:pt x="415532"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742779" y="1360780"/>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702756" y="1280735"/>
          <a:ext cx="80045"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1692568" y="1761010"/>
          <a:ext cx="1068512" cy="480275"/>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Dataset</a:t>
          </a:r>
        </a:p>
      </dsp:txBody>
      <dsp:txXfrm>
        <a:off x="1845647" y="1829816"/>
        <a:ext cx="762354" cy="342663"/>
      </dsp:txXfrm>
    </dsp:sp>
    <dsp:sp modelId="{4EBF67CA-7B13-4FE6-A5D4-F2B5DBB8EF10}">
      <dsp:nvSpPr>
        <dsp:cNvPr id="0" name=""/>
        <dsp:cNvSpPr/>
      </dsp:nvSpPr>
      <dsp:spPr>
        <a:xfrm>
          <a:off x="1484802" y="2721561"/>
          <a:ext cx="1484045"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Pemilihan</a:t>
          </a:r>
          <a:r>
            <a:rPr lang="en-US" sz="1100" kern="1200" dirty="0"/>
            <a:t> dan </a:t>
          </a:r>
          <a:r>
            <a:rPr lang="en-US" sz="1100" kern="1200" dirty="0" err="1"/>
            <a:t>deskripsi</a:t>
          </a:r>
          <a:r>
            <a:rPr lang="en-US" sz="1100" kern="1200" dirty="0"/>
            <a:t> Dataset,</a:t>
          </a:r>
        </a:p>
        <a:p>
          <a:pPr marL="0" lvl="0" indent="0" algn="ctr" defTabSz="488950">
            <a:lnSpc>
              <a:spcPct val="90000"/>
            </a:lnSpc>
            <a:spcBef>
              <a:spcPct val="0"/>
            </a:spcBef>
            <a:spcAft>
              <a:spcPct val="35000"/>
            </a:spcAft>
            <a:buNone/>
          </a:pPr>
          <a:r>
            <a:rPr lang="en-US" sz="1100" kern="1200" dirty="0"/>
            <a:t>EDA</a:t>
          </a:r>
        </a:p>
      </dsp:txBody>
      <dsp:txXfrm>
        <a:off x="1484802" y="2721561"/>
        <a:ext cx="1484045" cy="1280735"/>
      </dsp:txXfrm>
    </dsp:sp>
    <dsp:sp modelId="{61A8C36E-8A1B-40F2-AED1-4DCA68BADEF4}">
      <dsp:nvSpPr>
        <dsp:cNvPr id="0" name=""/>
        <dsp:cNvSpPr/>
      </dsp:nvSpPr>
      <dsp:spPr>
        <a:xfrm>
          <a:off x="2761081" y="2001148"/>
          <a:ext cx="464779" cy="0"/>
        </a:xfrm>
        <a:custGeom>
          <a:avLst/>
          <a:gdLst/>
          <a:ahLst/>
          <a:cxnLst/>
          <a:rect l="0" t="0" r="0" b="0"/>
          <a:pathLst>
            <a:path>
              <a:moveTo>
                <a:pt x="0" y="0"/>
              </a:moveTo>
              <a:lnTo>
                <a:pt x="46477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2226824" y="2241286"/>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2186801" y="2641516"/>
          <a:ext cx="80045"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a:off x="3225860" y="1761010"/>
          <a:ext cx="1321782" cy="480275"/>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Preprocessing</a:t>
          </a:r>
        </a:p>
      </dsp:txBody>
      <dsp:txXfrm>
        <a:off x="3400045" y="1824301"/>
        <a:ext cx="973412" cy="353693"/>
      </dsp:txXfrm>
    </dsp:sp>
    <dsp:sp modelId="{5401E5BC-5137-49E4-9201-53966AC64854}">
      <dsp:nvSpPr>
        <dsp:cNvPr id="0" name=""/>
        <dsp:cNvSpPr/>
      </dsp:nvSpPr>
      <dsp:spPr>
        <a:xfrm>
          <a:off x="2968847" y="0"/>
          <a:ext cx="1835808"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Pre Processing dan </a:t>
          </a:r>
          <a:r>
            <a:rPr lang="en-US" sz="1100" kern="1200" dirty="0" err="1"/>
            <a:t>Tokenisasi</a:t>
          </a:r>
          <a:endParaRPr lang="en-US" sz="1100" kern="1200" dirty="0"/>
        </a:p>
      </dsp:txBody>
      <dsp:txXfrm>
        <a:off x="2968847" y="0"/>
        <a:ext cx="1835808" cy="1280735"/>
      </dsp:txXfrm>
    </dsp:sp>
    <dsp:sp modelId="{3A1378AA-F7BE-4CE8-9BA8-B3E50546EBF1}">
      <dsp:nvSpPr>
        <dsp:cNvPr id="0" name=""/>
        <dsp:cNvSpPr/>
      </dsp:nvSpPr>
      <dsp:spPr>
        <a:xfrm>
          <a:off x="4547642" y="2001148"/>
          <a:ext cx="570000" cy="0"/>
        </a:xfrm>
        <a:custGeom>
          <a:avLst/>
          <a:gdLst/>
          <a:ahLst/>
          <a:cxnLst/>
          <a:rect l="0" t="0" r="0" b="0"/>
          <a:pathLst>
            <a:path>
              <a:moveTo>
                <a:pt x="0" y="0"/>
              </a:moveTo>
              <a:lnTo>
                <a:pt x="570000"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850E5A-A27F-4C49-B524-9BDA42FD5C7E}">
      <dsp:nvSpPr>
        <dsp:cNvPr id="0" name=""/>
        <dsp:cNvSpPr/>
      </dsp:nvSpPr>
      <dsp:spPr>
        <a:xfrm>
          <a:off x="3886751" y="1360780"/>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3837242" y="1280735"/>
          <a:ext cx="99019"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9C76F9B-3F72-4329-B781-29F2F737B59E}">
      <dsp:nvSpPr>
        <dsp:cNvPr id="0" name=""/>
        <dsp:cNvSpPr/>
      </dsp:nvSpPr>
      <dsp:spPr>
        <a:xfrm>
          <a:off x="5117643" y="1761010"/>
          <a:ext cx="1609650" cy="480275"/>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5315817" y="1820140"/>
        <a:ext cx="1213302" cy="362015"/>
      </dsp:txXfrm>
    </dsp:sp>
    <dsp:sp modelId="{CA8E06E5-A26E-4DD9-9610-2067C70828E7}">
      <dsp:nvSpPr>
        <dsp:cNvPr id="0" name=""/>
        <dsp:cNvSpPr/>
      </dsp:nvSpPr>
      <dsp:spPr>
        <a:xfrm>
          <a:off x="4804656" y="2721561"/>
          <a:ext cx="2235625"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Penjelasan</a:t>
          </a:r>
          <a:r>
            <a:rPr lang="en-US" sz="1100" kern="1200" dirty="0"/>
            <a:t> Model,</a:t>
          </a:r>
        </a:p>
        <a:p>
          <a:pPr marL="0" lvl="0" indent="0" algn="ctr" defTabSz="488950">
            <a:lnSpc>
              <a:spcPct val="90000"/>
            </a:lnSpc>
            <a:spcBef>
              <a:spcPct val="0"/>
            </a:spcBef>
            <a:spcAft>
              <a:spcPct val="35000"/>
            </a:spcAft>
            <a:buNone/>
          </a:pPr>
          <a:r>
            <a:rPr lang="en-US" sz="1100" kern="1200" dirty="0"/>
            <a:t>Hyperparameter tuning</a:t>
          </a:r>
        </a:p>
      </dsp:txBody>
      <dsp:txXfrm>
        <a:off x="4804656" y="2721561"/>
        <a:ext cx="2235625" cy="1280735"/>
      </dsp:txXfrm>
    </dsp:sp>
    <dsp:sp modelId="{15F7BA56-AE86-4B40-ACBC-7CAB8B89919C}">
      <dsp:nvSpPr>
        <dsp:cNvPr id="0" name=""/>
        <dsp:cNvSpPr/>
      </dsp:nvSpPr>
      <dsp:spPr>
        <a:xfrm>
          <a:off x="6727293" y="2001148"/>
          <a:ext cx="538881" cy="0"/>
        </a:xfrm>
        <a:custGeom>
          <a:avLst/>
          <a:gdLst/>
          <a:ahLst/>
          <a:cxnLst/>
          <a:rect l="0" t="0" r="0" b="0"/>
          <a:pathLst>
            <a:path>
              <a:moveTo>
                <a:pt x="0" y="0"/>
              </a:moveTo>
              <a:lnTo>
                <a:pt x="53888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5FD4FE-6677-4186-9411-02CBE13F7280}">
      <dsp:nvSpPr>
        <dsp:cNvPr id="0" name=""/>
        <dsp:cNvSpPr/>
      </dsp:nvSpPr>
      <dsp:spPr>
        <a:xfrm>
          <a:off x="5922468" y="2241286"/>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54CE00D-599B-466B-94C2-0CB092F4A71A}">
      <dsp:nvSpPr>
        <dsp:cNvPr id="0" name=""/>
        <dsp:cNvSpPr/>
      </dsp:nvSpPr>
      <dsp:spPr>
        <a:xfrm>
          <a:off x="5862176" y="2641516"/>
          <a:ext cx="120584"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0B29B2-F033-43BB-AC1E-455D629B8FF6}">
      <dsp:nvSpPr>
        <dsp:cNvPr id="0" name=""/>
        <dsp:cNvSpPr/>
      </dsp:nvSpPr>
      <dsp:spPr>
        <a:xfrm>
          <a:off x="7266175" y="1761010"/>
          <a:ext cx="1161740" cy="480275"/>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Finetuning</a:t>
          </a:r>
        </a:p>
      </dsp:txBody>
      <dsp:txXfrm>
        <a:off x="7427023" y="1827506"/>
        <a:ext cx="840044" cy="347283"/>
      </dsp:txXfrm>
    </dsp:sp>
    <dsp:sp modelId="{E7346643-4AFC-4079-8FE8-8BB211351E23}">
      <dsp:nvSpPr>
        <dsp:cNvPr id="0" name=""/>
        <dsp:cNvSpPr/>
      </dsp:nvSpPr>
      <dsp:spPr>
        <a:xfrm>
          <a:off x="7040281" y="0"/>
          <a:ext cx="1613528"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Finetuning model</a:t>
          </a:r>
        </a:p>
      </dsp:txBody>
      <dsp:txXfrm>
        <a:off x="7040281" y="0"/>
        <a:ext cx="1613528" cy="1280735"/>
      </dsp:txXfrm>
    </dsp:sp>
    <dsp:sp modelId="{E3D5154D-C017-49ED-9EF0-DCA503E6298D}">
      <dsp:nvSpPr>
        <dsp:cNvPr id="0" name=""/>
        <dsp:cNvSpPr/>
      </dsp:nvSpPr>
      <dsp:spPr>
        <a:xfrm>
          <a:off x="8427915" y="2001148"/>
          <a:ext cx="433660" cy="0"/>
        </a:xfrm>
        <a:custGeom>
          <a:avLst/>
          <a:gdLst/>
          <a:ahLst/>
          <a:cxnLst/>
          <a:rect l="0" t="0" r="0" b="0"/>
          <a:pathLst>
            <a:path>
              <a:moveTo>
                <a:pt x="0" y="0"/>
              </a:moveTo>
              <a:lnTo>
                <a:pt x="433660"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10E358B-D9EF-404F-AE19-51BDD3648D23}">
      <dsp:nvSpPr>
        <dsp:cNvPr id="0" name=""/>
        <dsp:cNvSpPr/>
      </dsp:nvSpPr>
      <dsp:spPr>
        <a:xfrm>
          <a:off x="7847045" y="1360780"/>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C50706-EB50-4C3D-8EBA-CB089348E4DA}">
      <dsp:nvSpPr>
        <dsp:cNvPr id="0" name=""/>
        <dsp:cNvSpPr/>
      </dsp:nvSpPr>
      <dsp:spPr>
        <a:xfrm>
          <a:off x="7803530" y="1280735"/>
          <a:ext cx="87029"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1C7F84E-1FF0-4E1B-BB11-D1FF730DC100}">
      <dsp:nvSpPr>
        <dsp:cNvPr id="0" name=""/>
        <dsp:cNvSpPr/>
      </dsp:nvSpPr>
      <dsp:spPr>
        <a:xfrm>
          <a:off x="8861575" y="1761010"/>
          <a:ext cx="1068512" cy="480275"/>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Evaluasi</a:t>
          </a:r>
          <a:endParaRPr lang="en-US" sz="1100" kern="1200" dirty="0"/>
        </a:p>
      </dsp:txBody>
      <dsp:txXfrm>
        <a:off x="9014654" y="1829816"/>
        <a:ext cx="762354" cy="342663"/>
      </dsp:txXfrm>
    </dsp:sp>
    <dsp:sp modelId="{6B107B1D-B20F-404C-BA8E-051B7BFD99E8}">
      <dsp:nvSpPr>
        <dsp:cNvPr id="0" name=""/>
        <dsp:cNvSpPr/>
      </dsp:nvSpPr>
      <dsp:spPr>
        <a:xfrm>
          <a:off x="8653809" y="2721561"/>
          <a:ext cx="1484045"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Evaluasi</a:t>
          </a:r>
          <a:r>
            <a:rPr lang="en-US" sz="1100" kern="1200" dirty="0"/>
            <a:t> </a:t>
          </a:r>
          <a:r>
            <a:rPr lang="en-US" sz="1100" kern="1200" dirty="0" err="1"/>
            <a:t>dari</a:t>
          </a:r>
          <a:r>
            <a:rPr lang="en-US" sz="1100" kern="1200" dirty="0"/>
            <a:t> </a:t>
          </a:r>
          <a:r>
            <a:rPr lang="en-US" sz="1100" kern="1200" dirty="0" err="1"/>
            <a:t>hasil</a:t>
          </a:r>
          <a:endParaRPr lang="en-US" sz="1100" kern="1200" dirty="0"/>
        </a:p>
      </dsp:txBody>
      <dsp:txXfrm>
        <a:off x="8653809" y="2721561"/>
        <a:ext cx="1484045" cy="1280735"/>
      </dsp:txXfrm>
    </dsp:sp>
    <dsp:sp modelId="{A1B159E2-671E-48A3-8919-C93F5C42AEC6}">
      <dsp:nvSpPr>
        <dsp:cNvPr id="0" name=""/>
        <dsp:cNvSpPr/>
      </dsp:nvSpPr>
      <dsp:spPr>
        <a:xfrm>
          <a:off x="9930088" y="2001148"/>
          <a:ext cx="415532" cy="0"/>
        </a:xfrm>
        <a:custGeom>
          <a:avLst/>
          <a:gdLst/>
          <a:ahLst/>
          <a:cxnLst/>
          <a:rect l="0" t="0" r="0" b="0"/>
          <a:pathLst>
            <a:path>
              <a:moveTo>
                <a:pt x="0" y="0"/>
              </a:moveTo>
              <a:lnTo>
                <a:pt x="415532"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3DEF01-1AB9-4CD0-A2C0-FEFA2C27B032}">
      <dsp:nvSpPr>
        <dsp:cNvPr id="0" name=""/>
        <dsp:cNvSpPr/>
      </dsp:nvSpPr>
      <dsp:spPr>
        <a:xfrm>
          <a:off x="9395832" y="2241286"/>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256A0F8-C80E-44F2-BA54-803EF0A864C8}">
      <dsp:nvSpPr>
        <dsp:cNvPr id="0" name=""/>
        <dsp:cNvSpPr/>
      </dsp:nvSpPr>
      <dsp:spPr>
        <a:xfrm>
          <a:off x="9355809" y="2641516"/>
          <a:ext cx="80045"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6B8A849-D5A0-4814-B773-504AD34FE864}">
      <dsp:nvSpPr>
        <dsp:cNvPr id="0" name=""/>
        <dsp:cNvSpPr/>
      </dsp:nvSpPr>
      <dsp:spPr>
        <a:xfrm rot="10800000">
          <a:off x="10345621" y="1761010"/>
          <a:ext cx="1068512" cy="480275"/>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Kesimpulan</a:t>
          </a:r>
        </a:p>
      </dsp:txBody>
      <dsp:txXfrm rot="10800000">
        <a:off x="10441676" y="1761010"/>
        <a:ext cx="972457" cy="480275"/>
      </dsp:txXfrm>
    </dsp:sp>
    <dsp:sp modelId="{EFB940BF-5E51-4A17-9542-1B03687A8F98}">
      <dsp:nvSpPr>
        <dsp:cNvPr id="0" name=""/>
        <dsp:cNvSpPr/>
      </dsp:nvSpPr>
      <dsp:spPr>
        <a:xfrm>
          <a:off x="10137854" y="0"/>
          <a:ext cx="1484045" cy="128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Kesimpulan</a:t>
          </a:r>
        </a:p>
      </dsp:txBody>
      <dsp:txXfrm>
        <a:off x="10137854" y="0"/>
        <a:ext cx="1484045" cy="1280735"/>
      </dsp:txXfrm>
    </dsp:sp>
    <dsp:sp modelId="{DA40552E-8933-4120-921C-91C13E1368EE}">
      <dsp:nvSpPr>
        <dsp:cNvPr id="0" name=""/>
        <dsp:cNvSpPr/>
      </dsp:nvSpPr>
      <dsp:spPr>
        <a:xfrm>
          <a:off x="10879877" y="1360780"/>
          <a:ext cx="0" cy="400229"/>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E4B3A-4DF1-4CB8-BCC5-E2DD15978040}">
      <dsp:nvSpPr>
        <dsp:cNvPr id="0" name=""/>
        <dsp:cNvSpPr/>
      </dsp:nvSpPr>
      <dsp:spPr>
        <a:xfrm>
          <a:off x="10839854" y="1280735"/>
          <a:ext cx="80045" cy="8004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1/8/2026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1/8/2026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sz="4400" dirty="0"/>
              <a:t>Qwen3 0.6B </a:t>
            </a:r>
            <a:r>
              <a:rPr lang="en-US" sz="4400" dirty="0" err="1"/>
              <a:t>LoRA</a:t>
            </a:r>
            <a:r>
              <a:rPr lang="en-US" sz="4400" dirty="0"/>
              <a:t> </a:t>
            </a:r>
            <a:r>
              <a:rPr lang="en-US" sz="4400" dirty="0" err="1"/>
              <a:t>untuk</a:t>
            </a:r>
            <a:r>
              <a:rPr lang="en-US" sz="4400" dirty="0"/>
              <a:t> </a:t>
            </a:r>
            <a:r>
              <a:rPr lang="en-US" sz="4400" dirty="0" err="1"/>
              <a:t>Klasifikasi</a:t>
            </a:r>
            <a:r>
              <a:rPr lang="en-US" sz="4400" dirty="0"/>
              <a:t> Genre Film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Azriel </a:t>
            </a:r>
            <a:r>
              <a:rPr lang="en-US" sz="1800" dirty="0" err="1">
                <a:solidFill>
                  <a:srgbClr val="FC05CB"/>
                </a:solidFill>
              </a:rPr>
              <a:t>Dzaki</a:t>
            </a:r>
            <a:r>
              <a:rPr lang="en-US" sz="1800" dirty="0">
                <a:solidFill>
                  <a:srgbClr val="FC05CB"/>
                </a:solidFill>
              </a:rPr>
              <a:t> </a:t>
            </a:r>
            <a:r>
              <a:rPr lang="en-US" sz="1800" dirty="0" err="1">
                <a:solidFill>
                  <a:srgbClr val="FC05CB"/>
                </a:solidFill>
              </a:rPr>
              <a:t>Ravideva</a:t>
            </a:r>
            <a:r>
              <a:rPr lang="en-US" sz="1800" dirty="0">
                <a:solidFill>
                  <a:srgbClr val="FC05CB"/>
                </a:solidFill>
              </a:rPr>
              <a:t> 24917032</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6F756-711C-6ECD-39E3-F05D2FE8FAF0}"/>
              </a:ext>
            </a:extLst>
          </p:cNvPr>
          <p:cNvSpPr>
            <a:spLocks noGrp="1"/>
          </p:cNvSpPr>
          <p:nvPr>
            <p:ph type="title"/>
          </p:nvPr>
        </p:nvSpPr>
        <p:spPr/>
        <p:txBody>
          <a:bodyPr/>
          <a:lstStyle/>
          <a:p>
            <a:r>
              <a:rPr lang="en-US" dirty="0"/>
              <a:t>Classification Model</a:t>
            </a:r>
            <a:endParaRPr lang="en-ID" dirty="0"/>
          </a:p>
        </p:txBody>
      </p:sp>
      <p:sp>
        <p:nvSpPr>
          <p:cNvPr id="3" name="Content Placeholder 2">
            <a:extLst>
              <a:ext uri="{FF2B5EF4-FFF2-40B4-BE49-F238E27FC236}">
                <a16:creationId xmlns:a16="http://schemas.microsoft.com/office/drawing/2014/main" id="{D3C3E2DB-D178-D84C-6C4B-308817F4B757}"/>
              </a:ext>
            </a:extLst>
          </p:cNvPr>
          <p:cNvSpPr>
            <a:spLocks noGrp="1"/>
          </p:cNvSpPr>
          <p:nvPr>
            <p:ph idx="1"/>
          </p:nvPr>
        </p:nvSpPr>
        <p:spPr/>
        <p:txBody>
          <a:bodyPr/>
          <a:lstStyle/>
          <a:p>
            <a:r>
              <a:rPr lang="en-US" dirty="0"/>
              <a:t>Model </a:t>
            </a:r>
            <a:r>
              <a:rPr lang="en-US" dirty="0" err="1"/>
              <a:t>Klasifikasi</a:t>
            </a:r>
            <a:r>
              <a:rPr lang="en-US" dirty="0"/>
              <a:t> </a:t>
            </a:r>
            <a:r>
              <a:rPr lang="en-US" dirty="0" err="1"/>
              <a:t>Menggunakan</a:t>
            </a:r>
            <a:r>
              <a:rPr lang="en-US" dirty="0"/>
              <a:t> LLM</a:t>
            </a:r>
            <a:r>
              <a:rPr lang="en-ID" dirty="0"/>
              <a:t> finetuning</a:t>
            </a:r>
          </a:p>
          <a:p>
            <a:pPr marL="36900" indent="0">
              <a:buNone/>
            </a:pPr>
            <a:r>
              <a:rPr lang="en-US" dirty="0" err="1"/>
              <a:t>Klasifikasi</a:t>
            </a:r>
            <a:r>
              <a:rPr lang="en-US" dirty="0"/>
              <a:t> </a:t>
            </a:r>
            <a:r>
              <a:rPr lang="en-US" dirty="0" err="1"/>
              <a:t>menggunakan</a:t>
            </a:r>
            <a:r>
              <a:rPr lang="en-US" dirty="0"/>
              <a:t> LLM finetuning </a:t>
            </a:r>
            <a:r>
              <a:rPr lang="en-US" dirty="0" err="1"/>
              <a:t>dipilih</a:t>
            </a:r>
            <a:r>
              <a:rPr lang="en-US" dirty="0"/>
              <a:t> </a:t>
            </a:r>
            <a:r>
              <a:rPr lang="en-US" dirty="0" err="1"/>
              <a:t>karena</a:t>
            </a:r>
            <a:r>
              <a:rPr lang="en-US" dirty="0"/>
              <a:t> </a:t>
            </a:r>
            <a:r>
              <a:rPr lang="en-US" dirty="0" err="1"/>
              <a:t>klasifikasi</a:t>
            </a:r>
            <a:r>
              <a:rPr lang="en-US" dirty="0"/>
              <a:t> </a:t>
            </a:r>
            <a:r>
              <a:rPr lang="en-US" dirty="0" err="1"/>
              <a:t>dengan</a:t>
            </a:r>
            <a:r>
              <a:rPr lang="en-US" dirty="0"/>
              <a:t> </a:t>
            </a:r>
            <a:r>
              <a:rPr lang="en-US" dirty="0" err="1"/>
              <a:t>metode</a:t>
            </a:r>
            <a:r>
              <a:rPr lang="en-US" dirty="0"/>
              <a:t> lain </a:t>
            </a:r>
            <a:r>
              <a:rPr lang="en-US" dirty="0" err="1"/>
              <a:t>seperti</a:t>
            </a:r>
            <a:r>
              <a:rPr lang="en-US" dirty="0"/>
              <a:t> RNN </a:t>
            </a:r>
            <a:r>
              <a:rPr lang="en-US" dirty="0" err="1"/>
              <a:t>atau</a:t>
            </a:r>
            <a:r>
              <a:rPr lang="en-US" dirty="0"/>
              <a:t> machine learning Konvensional </a:t>
            </a:r>
            <a:r>
              <a:rPr lang="en-US" dirty="0" err="1"/>
              <a:t>memiliki</a:t>
            </a:r>
            <a:r>
              <a:rPr lang="en-US" dirty="0"/>
              <a:t> </a:t>
            </a:r>
            <a:r>
              <a:rPr lang="en-US" dirty="0" err="1"/>
              <a:t>kesulitan</a:t>
            </a:r>
            <a:r>
              <a:rPr lang="en-US" dirty="0"/>
              <a:t> </a:t>
            </a:r>
            <a:r>
              <a:rPr lang="en-US" dirty="0" err="1"/>
              <a:t>dalam</a:t>
            </a:r>
            <a:r>
              <a:rPr lang="en-US" dirty="0"/>
              <a:t> </a:t>
            </a:r>
            <a:r>
              <a:rPr lang="en-US" dirty="0" err="1"/>
              <a:t>memahami</a:t>
            </a:r>
            <a:r>
              <a:rPr lang="en-US" dirty="0"/>
              <a:t> </a:t>
            </a:r>
            <a:r>
              <a:rPr lang="en-US" dirty="0" err="1"/>
              <a:t>konteks</a:t>
            </a:r>
            <a:r>
              <a:rPr lang="en-US" dirty="0"/>
              <a:t> </a:t>
            </a:r>
            <a:r>
              <a:rPr lang="en-US" dirty="0" err="1"/>
              <a:t>sebuah</a:t>
            </a:r>
            <a:r>
              <a:rPr lang="en-US" dirty="0"/>
              <a:t> </a:t>
            </a:r>
            <a:r>
              <a:rPr lang="en-US" dirty="0" err="1"/>
              <a:t>teks</a:t>
            </a:r>
            <a:r>
              <a:rPr lang="en-US" dirty="0"/>
              <a:t> Movie Overview </a:t>
            </a:r>
            <a:r>
              <a:rPr lang="en-US" dirty="0" err="1"/>
              <a:t>apabila</a:t>
            </a:r>
            <a:r>
              <a:rPr lang="en-US" dirty="0"/>
              <a:t> </a:t>
            </a:r>
            <a:r>
              <a:rPr lang="en-US" dirty="0" err="1"/>
              <a:t>terlalu</a:t>
            </a:r>
            <a:r>
              <a:rPr lang="en-US" dirty="0"/>
              <a:t> </a:t>
            </a:r>
            <a:r>
              <a:rPr lang="en-US" dirty="0" err="1"/>
              <a:t>singkat</a:t>
            </a:r>
            <a:r>
              <a:rPr lang="en-US" dirty="0"/>
              <a:t> </a:t>
            </a:r>
            <a:r>
              <a:rPr lang="en-US" dirty="0" err="1"/>
              <a:t>atau</a:t>
            </a:r>
            <a:r>
              <a:rPr lang="en-US" dirty="0"/>
              <a:t> </a:t>
            </a:r>
            <a:r>
              <a:rPr lang="en-US" dirty="0" err="1"/>
              <a:t>memakai</a:t>
            </a:r>
            <a:r>
              <a:rPr lang="en-US" dirty="0"/>
              <a:t> </a:t>
            </a:r>
            <a:r>
              <a:rPr lang="en-US" dirty="0" err="1"/>
              <a:t>kosakata</a:t>
            </a:r>
            <a:r>
              <a:rPr lang="en-US" dirty="0"/>
              <a:t> yang </a:t>
            </a:r>
            <a:r>
              <a:rPr lang="en-US" dirty="0" err="1"/>
              <a:t>tidak</a:t>
            </a:r>
            <a:r>
              <a:rPr lang="en-US" dirty="0"/>
              <a:t> </a:t>
            </a:r>
            <a:r>
              <a:rPr lang="en-US" dirty="0" err="1"/>
              <a:t>umum</a:t>
            </a:r>
            <a:r>
              <a:rPr lang="en-US" dirty="0"/>
              <a:t> </a:t>
            </a:r>
            <a:r>
              <a:rPr lang="en-US" dirty="0" err="1"/>
              <a:t>digunakan</a:t>
            </a:r>
            <a:r>
              <a:rPr lang="en-US" dirty="0"/>
              <a:t> </a:t>
            </a:r>
            <a:r>
              <a:rPr lang="en-US" dirty="0" err="1"/>
              <a:t>untuk</a:t>
            </a:r>
            <a:r>
              <a:rPr lang="en-US" dirty="0"/>
              <a:t> genre </a:t>
            </a:r>
            <a:r>
              <a:rPr lang="en-US" dirty="0" err="1"/>
              <a:t>tersebut</a:t>
            </a:r>
            <a:r>
              <a:rPr lang="en-US" dirty="0"/>
              <a:t>. </a:t>
            </a:r>
            <a:r>
              <a:rPr lang="en-US" dirty="0" err="1"/>
              <a:t>Keunggulan</a:t>
            </a:r>
            <a:r>
              <a:rPr lang="en-US" dirty="0"/>
              <a:t> </a:t>
            </a:r>
            <a:r>
              <a:rPr lang="en-US" dirty="0" err="1"/>
              <a:t>menggunakan</a:t>
            </a:r>
            <a:r>
              <a:rPr lang="en-US" dirty="0"/>
              <a:t> pretrained model </a:t>
            </a:r>
            <a:r>
              <a:rPr lang="en-US" dirty="0" err="1"/>
              <a:t>adalah</a:t>
            </a:r>
            <a:r>
              <a:rPr lang="en-US" dirty="0"/>
              <a:t> </a:t>
            </a:r>
            <a:r>
              <a:rPr lang="en-US" dirty="0" err="1"/>
              <a:t>pemahaman</a:t>
            </a:r>
            <a:r>
              <a:rPr lang="en-US" dirty="0"/>
              <a:t> </a:t>
            </a:r>
            <a:r>
              <a:rPr lang="en-US" dirty="0" err="1"/>
              <a:t>kosakata</a:t>
            </a:r>
            <a:r>
              <a:rPr lang="en-US" dirty="0"/>
              <a:t> yang </a:t>
            </a:r>
            <a:r>
              <a:rPr lang="en-US" dirty="0" err="1"/>
              <a:t>lebih</a:t>
            </a:r>
            <a:r>
              <a:rPr lang="en-US" dirty="0"/>
              <a:t> </a:t>
            </a:r>
            <a:r>
              <a:rPr lang="en-US" dirty="0" err="1"/>
              <a:t>luas</a:t>
            </a:r>
            <a:r>
              <a:rPr lang="en-US" dirty="0"/>
              <a:t> yang </a:t>
            </a:r>
            <a:r>
              <a:rPr lang="en-US" dirty="0" err="1"/>
              <a:t>mungkin</a:t>
            </a:r>
            <a:r>
              <a:rPr lang="en-US" dirty="0"/>
              <a:t> </a:t>
            </a:r>
            <a:r>
              <a:rPr lang="en-US" dirty="0" err="1"/>
              <a:t>tidak</a:t>
            </a:r>
            <a:r>
              <a:rPr lang="en-US" dirty="0"/>
              <a:t> </a:t>
            </a:r>
            <a:r>
              <a:rPr lang="en-US" dirty="0" err="1"/>
              <a:t>ada</a:t>
            </a:r>
            <a:r>
              <a:rPr lang="en-US" dirty="0"/>
              <a:t> di </a:t>
            </a:r>
            <a:r>
              <a:rPr lang="en-US" dirty="0" err="1"/>
              <a:t>dalam</a:t>
            </a:r>
            <a:r>
              <a:rPr lang="en-US" dirty="0"/>
              <a:t> training dataset.</a:t>
            </a:r>
          </a:p>
        </p:txBody>
      </p:sp>
    </p:spTree>
    <p:extLst>
      <p:ext uri="{BB962C8B-B14F-4D97-AF65-F5344CB8AC3E}">
        <p14:creationId xmlns:p14="http://schemas.microsoft.com/office/powerpoint/2010/main" val="273206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6A97-AB02-6F20-AFCE-61586109AE8A}"/>
              </a:ext>
            </a:extLst>
          </p:cNvPr>
          <p:cNvSpPr>
            <a:spLocks noGrp="1"/>
          </p:cNvSpPr>
          <p:nvPr>
            <p:ph type="title"/>
          </p:nvPr>
        </p:nvSpPr>
        <p:spPr/>
        <p:txBody>
          <a:bodyPr/>
          <a:lstStyle/>
          <a:p>
            <a:r>
              <a:rPr lang="en-US" dirty="0" err="1"/>
              <a:t>Pemilihan</a:t>
            </a:r>
            <a:r>
              <a:rPr lang="en-US" dirty="0"/>
              <a:t> Model LLM</a:t>
            </a:r>
            <a:endParaRPr lang="en-ID" dirty="0"/>
          </a:p>
        </p:txBody>
      </p:sp>
      <p:sp>
        <p:nvSpPr>
          <p:cNvPr id="3" name="Content Placeholder 2">
            <a:extLst>
              <a:ext uri="{FF2B5EF4-FFF2-40B4-BE49-F238E27FC236}">
                <a16:creationId xmlns:a16="http://schemas.microsoft.com/office/drawing/2014/main" id="{65775145-4C96-8BC2-9CEB-9F0C2636FFE4}"/>
              </a:ext>
            </a:extLst>
          </p:cNvPr>
          <p:cNvSpPr>
            <a:spLocks noGrp="1"/>
          </p:cNvSpPr>
          <p:nvPr>
            <p:ph idx="1"/>
          </p:nvPr>
        </p:nvSpPr>
        <p:spPr/>
        <p:txBody>
          <a:bodyPr>
            <a:normAutofit/>
          </a:bodyPr>
          <a:lstStyle/>
          <a:p>
            <a:r>
              <a:rPr lang="en-ID" b="1" dirty="0" err="1"/>
              <a:t>Mengapa</a:t>
            </a:r>
            <a:r>
              <a:rPr lang="en-ID" b="1" dirty="0"/>
              <a:t> Qwen3-0.6B?</a:t>
            </a:r>
          </a:p>
          <a:p>
            <a:pPr lvl="1"/>
            <a:r>
              <a:rPr lang="en-ID" b="1" dirty="0" err="1"/>
              <a:t>Ukuran</a:t>
            </a:r>
            <a:r>
              <a:rPr lang="en-ID" b="1" dirty="0"/>
              <a:t>. </a:t>
            </a:r>
            <a:r>
              <a:rPr lang="en-ID" dirty="0" err="1"/>
              <a:t>Ukuran</a:t>
            </a:r>
            <a:r>
              <a:rPr lang="en-ID" dirty="0"/>
              <a:t> parameter </a:t>
            </a:r>
            <a:r>
              <a:rPr lang="en-ID" dirty="0" err="1"/>
              <a:t>dibawah</a:t>
            </a:r>
            <a:r>
              <a:rPr lang="en-ID" dirty="0"/>
              <a:t> 1B </a:t>
            </a:r>
            <a:r>
              <a:rPr lang="en-ID" dirty="0" err="1"/>
              <a:t>sehingga</a:t>
            </a:r>
            <a:r>
              <a:rPr lang="en-ID" dirty="0"/>
              <a:t> </a:t>
            </a:r>
            <a:r>
              <a:rPr lang="en-ID" dirty="0" err="1"/>
              <a:t>masih</a:t>
            </a:r>
            <a:r>
              <a:rPr lang="en-ID" dirty="0"/>
              <a:t> </a:t>
            </a:r>
            <a:r>
              <a:rPr lang="en-ID" dirty="0" err="1"/>
              <a:t>tidak</a:t>
            </a:r>
            <a:r>
              <a:rPr lang="en-ID" dirty="0"/>
              <a:t> </a:t>
            </a:r>
            <a:r>
              <a:rPr lang="en-ID" dirty="0" err="1"/>
              <a:t>terlalu</a:t>
            </a:r>
            <a:r>
              <a:rPr lang="en-ID" dirty="0"/>
              <a:t> </a:t>
            </a:r>
            <a:r>
              <a:rPr lang="en-ID" dirty="0" err="1"/>
              <a:t>berat</a:t>
            </a:r>
            <a:r>
              <a:rPr lang="en-ID" dirty="0"/>
              <a:t> </a:t>
            </a:r>
            <a:r>
              <a:rPr lang="en-ID" dirty="0" err="1"/>
              <a:t>untuk</a:t>
            </a:r>
            <a:r>
              <a:rPr lang="en-ID" dirty="0"/>
              <a:t> </a:t>
            </a:r>
            <a:r>
              <a:rPr lang="en-ID" dirty="0" err="1"/>
              <a:t>dilatih</a:t>
            </a:r>
            <a:r>
              <a:rPr lang="en-ID" dirty="0"/>
              <a:t>. </a:t>
            </a:r>
            <a:r>
              <a:rPr lang="en-ID" dirty="0" err="1"/>
              <a:t>Peningkatan</a:t>
            </a:r>
            <a:r>
              <a:rPr lang="en-ID" dirty="0"/>
              <a:t> </a:t>
            </a:r>
            <a:r>
              <a:rPr lang="en-ID" dirty="0" err="1"/>
              <a:t>performa</a:t>
            </a:r>
            <a:r>
              <a:rPr lang="en-ID" dirty="0"/>
              <a:t> model </a:t>
            </a:r>
            <a:r>
              <a:rPr lang="en-ID" dirty="0" err="1"/>
              <a:t>diatas</a:t>
            </a:r>
            <a:r>
              <a:rPr lang="en-ID" dirty="0"/>
              <a:t> 1b </a:t>
            </a:r>
            <a:r>
              <a:rPr lang="en-ID" dirty="0" err="1"/>
              <a:t>seperti</a:t>
            </a:r>
            <a:r>
              <a:rPr lang="en-ID" dirty="0"/>
              <a:t> Gemma 1b dan LLama3.2 1B </a:t>
            </a:r>
            <a:r>
              <a:rPr lang="en-ID" dirty="0" err="1"/>
              <a:t>tidak</a:t>
            </a:r>
            <a:r>
              <a:rPr lang="en-ID" dirty="0"/>
              <a:t> </a:t>
            </a:r>
            <a:r>
              <a:rPr lang="en-ID" dirty="0" err="1"/>
              <a:t>signifikan</a:t>
            </a:r>
            <a:r>
              <a:rPr lang="en-ID" dirty="0"/>
              <a:t> </a:t>
            </a:r>
            <a:r>
              <a:rPr lang="en-ID" dirty="0" err="1"/>
              <a:t>untuk</a:t>
            </a:r>
            <a:r>
              <a:rPr lang="en-ID" dirty="0"/>
              <a:t> </a:t>
            </a:r>
            <a:r>
              <a:rPr lang="en-ID" dirty="0" err="1"/>
              <a:t>menjustfikasi</a:t>
            </a:r>
            <a:r>
              <a:rPr lang="en-ID" dirty="0"/>
              <a:t> </a:t>
            </a:r>
            <a:r>
              <a:rPr lang="en-ID" dirty="0" err="1"/>
              <a:t>peningkatan</a:t>
            </a:r>
            <a:r>
              <a:rPr lang="en-ID" dirty="0"/>
              <a:t> </a:t>
            </a:r>
            <a:r>
              <a:rPr lang="en-ID" dirty="0" err="1"/>
              <a:t>persyaratan</a:t>
            </a:r>
            <a:r>
              <a:rPr lang="en-ID" dirty="0"/>
              <a:t> </a:t>
            </a:r>
            <a:r>
              <a:rPr lang="en-ID" dirty="0" err="1"/>
              <a:t>sumber</a:t>
            </a:r>
            <a:r>
              <a:rPr lang="en-ID" dirty="0"/>
              <a:t> </a:t>
            </a:r>
            <a:r>
              <a:rPr lang="en-ID" dirty="0" err="1"/>
              <a:t>daya</a:t>
            </a:r>
            <a:r>
              <a:rPr lang="en-ID" dirty="0"/>
              <a:t> </a:t>
            </a:r>
            <a:r>
              <a:rPr lang="en-ID" dirty="0" err="1"/>
              <a:t>komputasi</a:t>
            </a:r>
            <a:r>
              <a:rPr lang="en-ID" dirty="0"/>
              <a:t>.</a:t>
            </a:r>
          </a:p>
          <a:p>
            <a:pPr lvl="1"/>
            <a:r>
              <a:rPr lang="en-ID" dirty="0"/>
              <a:t>Performa </a:t>
            </a:r>
            <a:r>
              <a:rPr lang="en-ID" dirty="0" err="1"/>
              <a:t>cukup</a:t>
            </a:r>
            <a:r>
              <a:rPr lang="en-ID" dirty="0"/>
              <a:t> </a:t>
            </a:r>
            <a:r>
              <a:rPr lang="en-ID" dirty="0" err="1"/>
              <a:t>tinggi</a:t>
            </a:r>
            <a:r>
              <a:rPr lang="en-ID" dirty="0"/>
              <a:t>. </a:t>
            </a:r>
            <a:r>
              <a:rPr lang="en-ID" dirty="0" err="1"/>
              <a:t>Dibandingkan</a:t>
            </a:r>
            <a:r>
              <a:rPr lang="en-ID" dirty="0"/>
              <a:t> </a:t>
            </a:r>
            <a:r>
              <a:rPr lang="en-ID" dirty="0" err="1"/>
              <a:t>dengan</a:t>
            </a:r>
            <a:r>
              <a:rPr lang="en-ID" dirty="0"/>
              <a:t> model </a:t>
            </a:r>
            <a:r>
              <a:rPr lang="en-ID" dirty="0" err="1"/>
              <a:t>kecil</a:t>
            </a:r>
            <a:r>
              <a:rPr lang="en-ID" dirty="0"/>
              <a:t> lain </a:t>
            </a:r>
            <a:r>
              <a:rPr lang="en-ID" dirty="0" err="1"/>
              <a:t>seperti</a:t>
            </a:r>
            <a:r>
              <a:rPr lang="en-ID" dirty="0"/>
              <a:t> BERT, </a:t>
            </a:r>
            <a:r>
              <a:rPr lang="en-ID" dirty="0" err="1"/>
              <a:t>TinyLLama</a:t>
            </a:r>
            <a:r>
              <a:rPr lang="en-ID" dirty="0"/>
              <a:t> </a:t>
            </a:r>
            <a:r>
              <a:rPr lang="en-ID" dirty="0" err="1"/>
              <a:t>atau</a:t>
            </a:r>
            <a:r>
              <a:rPr lang="en-ID" dirty="0"/>
              <a:t> </a:t>
            </a:r>
            <a:r>
              <a:rPr lang="en-ID" dirty="0" err="1"/>
              <a:t>versi</a:t>
            </a:r>
            <a:r>
              <a:rPr lang="en-ID" dirty="0"/>
              <a:t> Qwen </a:t>
            </a:r>
            <a:r>
              <a:rPr lang="en-ID" dirty="0" err="1"/>
              <a:t>sebelumnya</a:t>
            </a:r>
            <a:r>
              <a:rPr lang="en-ID" dirty="0"/>
              <a:t> </a:t>
            </a:r>
            <a:r>
              <a:rPr lang="en-ID" dirty="0" err="1"/>
              <a:t>yaitu</a:t>
            </a:r>
            <a:r>
              <a:rPr lang="en-ID" dirty="0"/>
              <a:t> Qwen2.5 0.5b, </a:t>
            </a:r>
            <a:r>
              <a:rPr lang="en-ID" dirty="0" err="1"/>
              <a:t>performa</a:t>
            </a:r>
            <a:r>
              <a:rPr lang="en-ID" dirty="0"/>
              <a:t> model </a:t>
            </a:r>
            <a:r>
              <a:rPr lang="en-ID" dirty="0" err="1"/>
              <a:t>untuk</a:t>
            </a:r>
            <a:r>
              <a:rPr lang="en-ID" dirty="0"/>
              <a:t> </a:t>
            </a:r>
            <a:r>
              <a:rPr lang="en-ID" dirty="0" err="1"/>
              <a:t>memahami</a:t>
            </a:r>
            <a:r>
              <a:rPr lang="en-ID" dirty="0"/>
              <a:t> Bahasa </a:t>
            </a:r>
            <a:r>
              <a:rPr lang="en-ID" dirty="0" err="1"/>
              <a:t>inggris</a:t>
            </a:r>
            <a:r>
              <a:rPr lang="en-ID" dirty="0"/>
              <a:t> </a:t>
            </a:r>
            <a:r>
              <a:rPr lang="en-ID" dirty="0" err="1"/>
              <a:t>cukup</a:t>
            </a:r>
            <a:r>
              <a:rPr lang="en-ID" dirty="0"/>
              <a:t> </a:t>
            </a:r>
            <a:r>
              <a:rPr lang="en-ID" dirty="0" err="1"/>
              <a:t>baik</a:t>
            </a:r>
            <a:r>
              <a:rPr lang="en-ID" dirty="0"/>
              <a:t>.</a:t>
            </a:r>
          </a:p>
          <a:p>
            <a:endParaRPr lang="en-ID" dirty="0"/>
          </a:p>
        </p:txBody>
      </p:sp>
    </p:spTree>
    <p:extLst>
      <p:ext uri="{BB962C8B-B14F-4D97-AF65-F5344CB8AC3E}">
        <p14:creationId xmlns:p14="http://schemas.microsoft.com/office/powerpoint/2010/main" val="239311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5FCF-94C1-ED79-43C6-DF3869207CF8}"/>
              </a:ext>
            </a:extLst>
          </p:cNvPr>
          <p:cNvSpPr>
            <a:spLocks noGrp="1"/>
          </p:cNvSpPr>
          <p:nvPr>
            <p:ph type="title"/>
          </p:nvPr>
        </p:nvSpPr>
        <p:spPr/>
        <p:txBody>
          <a:bodyPr/>
          <a:lstStyle/>
          <a:p>
            <a:r>
              <a:rPr lang="en-US" dirty="0"/>
              <a:t>LLM finetuning</a:t>
            </a:r>
            <a:endParaRPr lang="en-ID" dirty="0"/>
          </a:p>
        </p:txBody>
      </p:sp>
      <p:sp>
        <p:nvSpPr>
          <p:cNvPr id="3" name="Content Placeholder 2">
            <a:extLst>
              <a:ext uri="{FF2B5EF4-FFF2-40B4-BE49-F238E27FC236}">
                <a16:creationId xmlns:a16="http://schemas.microsoft.com/office/drawing/2014/main" id="{F376F083-E1F1-25E3-658F-8CFA758408FB}"/>
              </a:ext>
            </a:extLst>
          </p:cNvPr>
          <p:cNvSpPr>
            <a:spLocks noGrp="1"/>
          </p:cNvSpPr>
          <p:nvPr>
            <p:ph idx="1"/>
          </p:nvPr>
        </p:nvSpPr>
        <p:spPr/>
        <p:txBody>
          <a:bodyPr>
            <a:normAutofit fontScale="77500" lnSpcReduction="20000"/>
          </a:bodyPr>
          <a:lstStyle/>
          <a:p>
            <a:r>
              <a:rPr lang="en-ID" dirty="0">
                <a:latin typeface="Goudy Old Style (Body)"/>
              </a:rPr>
              <a:t>Model Dasar: Qwen/Qwen3-0.6B: Model </a:t>
            </a:r>
            <a:r>
              <a:rPr lang="en-ID" dirty="0" err="1">
                <a:latin typeface="Goudy Old Style (Body)"/>
              </a:rPr>
              <a:t>Memiliki</a:t>
            </a:r>
            <a:r>
              <a:rPr lang="en-ID" dirty="0">
                <a:latin typeface="Goudy Old Style (Body)"/>
              </a:rPr>
              <a:t> 600 </a:t>
            </a:r>
            <a:r>
              <a:rPr lang="en-ID" dirty="0" err="1">
                <a:latin typeface="Goudy Old Style (Body)"/>
              </a:rPr>
              <a:t>juta</a:t>
            </a:r>
            <a:r>
              <a:rPr lang="en-ID" dirty="0">
                <a:latin typeface="Goudy Old Style (Body)"/>
              </a:rPr>
              <a:t> parameter</a:t>
            </a:r>
          </a:p>
          <a:p>
            <a:r>
              <a:rPr lang="en-ID" dirty="0" err="1">
                <a:latin typeface="Goudy Old Style (Body)"/>
              </a:rPr>
              <a:t>Implementasi</a:t>
            </a:r>
            <a:r>
              <a:rPr lang="en-ID" dirty="0">
                <a:latin typeface="Goudy Old Style (Body)"/>
              </a:rPr>
              <a:t> Parameter-Efficient Fine-Tuning (PEFT) - </a:t>
            </a:r>
            <a:r>
              <a:rPr lang="en-ID" dirty="0" err="1">
                <a:latin typeface="Goudy Old Style (Body)"/>
              </a:rPr>
              <a:t>LoRA</a:t>
            </a:r>
            <a:r>
              <a:rPr lang="en-ID" dirty="0">
                <a:latin typeface="Goudy Old Style (Body)"/>
              </a:rPr>
              <a:t>:</a:t>
            </a:r>
          </a:p>
          <a:p>
            <a:pPr lvl="1"/>
            <a:r>
              <a:rPr lang="en-ID" dirty="0">
                <a:latin typeface="Goudy Old Style (Body)"/>
              </a:rPr>
              <a:t>Rank (r=8) &amp; Alpha (16): </a:t>
            </a:r>
            <a:r>
              <a:rPr lang="en-ID" dirty="0" err="1">
                <a:latin typeface="Goudy Old Style (Body)"/>
              </a:rPr>
              <a:t>Menggunakan</a:t>
            </a:r>
            <a:r>
              <a:rPr lang="en-ID" dirty="0">
                <a:latin typeface="Goudy Old Style (Body)"/>
              </a:rPr>
              <a:t> </a:t>
            </a:r>
            <a:r>
              <a:rPr lang="en-ID" dirty="0" err="1">
                <a:latin typeface="Goudy Old Style (Body)"/>
              </a:rPr>
              <a:t>matriks</a:t>
            </a:r>
            <a:r>
              <a:rPr lang="en-ID" dirty="0">
                <a:latin typeface="Goudy Old Style (Body)"/>
              </a:rPr>
              <a:t> </a:t>
            </a:r>
            <a:r>
              <a:rPr lang="en-ID" dirty="0" err="1">
                <a:latin typeface="Goudy Old Style (Body)"/>
              </a:rPr>
              <a:t>dekomposisi</a:t>
            </a:r>
            <a:r>
              <a:rPr lang="en-ID" dirty="0">
                <a:latin typeface="Goudy Old Style (Body)"/>
              </a:rPr>
              <a:t> rank </a:t>
            </a:r>
            <a:r>
              <a:rPr lang="en-ID" dirty="0" err="1">
                <a:latin typeface="Goudy Old Style (Body)"/>
              </a:rPr>
              <a:t>rendah</a:t>
            </a:r>
            <a:r>
              <a:rPr lang="en-ID" dirty="0">
                <a:latin typeface="Goudy Old Style (Body)"/>
              </a:rPr>
              <a:t> </a:t>
            </a:r>
            <a:r>
              <a:rPr lang="en-ID" dirty="0" err="1">
                <a:latin typeface="Goudy Old Style (Body)"/>
              </a:rPr>
              <a:t>untuk</a:t>
            </a:r>
            <a:r>
              <a:rPr lang="en-ID" dirty="0">
                <a:latin typeface="Goudy Old Style (Body)"/>
              </a:rPr>
              <a:t> </a:t>
            </a:r>
            <a:r>
              <a:rPr lang="en-ID" dirty="0" err="1">
                <a:latin typeface="Goudy Old Style (Body)"/>
              </a:rPr>
              <a:t>memperbarui</a:t>
            </a:r>
            <a:r>
              <a:rPr lang="en-ID" dirty="0">
                <a:latin typeface="Goudy Old Style (Body)"/>
              </a:rPr>
              <a:t> </a:t>
            </a:r>
            <a:r>
              <a:rPr lang="en-ID" dirty="0" err="1">
                <a:latin typeface="Goudy Old Style (Body)"/>
              </a:rPr>
              <a:t>bobot</a:t>
            </a:r>
            <a:r>
              <a:rPr lang="en-ID" dirty="0">
                <a:latin typeface="Goudy Old Style (Body)"/>
              </a:rPr>
              <a:t> model.</a:t>
            </a:r>
          </a:p>
          <a:p>
            <a:pPr lvl="1"/>
            <a:r>
              <a:rPr lang="en-ID" dirty="0">
                <a:latin typeface="Goudy Old Style (Body)"/>
              </a:rPr>
              <a:t>Target Modules: </a:t>
            </a:r>
            <a:r>
              <a:rPr lang="en-ID" dirty="0" err="1">
                <a:latin typeface="Goudy Old Style (Body)"/>
              </a:rPr>
              <a:t>q_proj</a:t>
            </a:r>
            <a:r>
              <a:rPr lang="en-ID" dirty="0">
                <a:latin typeface="Goudy Old Style (Body)"/>
              </a:rPr>
              <a:t> dan </a:t>
            </a:r>
            <a:r>
              <a:rPr lang="en-ID" dirty="0" err="1">
                <a:latin typeface="Goudy Old Style (Body)"/>
              </a:rPr>
              <a:t>v_proj</a:t>
            </a:r>
            <a:endParaRPr lang="en-ID" dirty="0">
              <a:latin typeface="Goudy Old Style (Body)"/>
            </a:endParaRPr>
          </a:p>
          <a:p>
            <a:pPr lvl="1"/>
            <a:r>
              <a:rPr lang="en-ID" dirty="0" err="1">
                <a:latin typeface="Goudy Old Style (Body)"/>
              </a:rPr>
              <a:t>Mengurangi</a:t>
            </a:r>
            <a:r>
              <a:rPr lang="en-ID" dirty="0">
                <a:latin typeface="Goudy Old Style (Body)"/>
              </a:rPr>
              <a:t> parameter yang </a:t>
            </a:r>
            <a:r>
              <a:rPr lang="en-ID" dirty="0" err="1">
                <a:latin typeface="Goudy Old Style (Body)"/>
              </a:rPr>
              <a:t>dilatih</a:t>
            </a:r>
            <a:r>
              <a:rPr lang="en-ID" dirty="0">
                <a:latin typeface="Goudy Old Style (Body)"/>
              </a:rPr>
              <a:t> </a:t>
            </a:r>
            <a:r>
              <a:rPr lang="en-ID" dirty="0" err="1">
                <a:latin typeface="Goudy Old Style (Body)"/>
              </a:rPr>
              <a:t>secara</a:t>
            </a:r>
            <a:r>
              <a:rPr lang="en-ID" dirty="0">
                <a:latin typeface="Goudy Old Style (Body)"/>
              </a:rPr>
              <a:t> </a:t>
            </a:r>
            <a:r>
              <a:rPr lang="en-ID" dirty="0" err="1">
                <a:latin typeface="Goudy Old Style (Body)"/>
              </a:rPr>
              <a:t>drastis</a:t>
            </a:r>
            <a:r>
              <a:rPr lang="en-ID" dirty="0">
                <a:latin typeface="Goudy Old Style (Body)"/>
              </a:rPr>
              <a:t>, </a:t>
            </a:r>
            <a:r>
              <a:rPr lang="en-ID" dirty="0" err="1">
                <a:latin typeface="Goudy Old Style (Body)"/>
              </a:rPr>
              <a:t>mencegah</a:t>
            </a:r>
            <a:r>
              <a:rPr lang="en-ID" dirty="0">
                <a:latin typeface="Goudy Old Style (Body)"/>
              </a:rPr>
              <a:t> catastrophic forgetting, dan </a:t>
            </a:r>
            <a:r>
              <a:rPr lang="en-ID" dirty="0" err="1">
                <a:latin typeface="Goudy Old Style (Body)"/>
              </a:rPr>
              <a:t>menghemat</a:t>
            </a:r>
            <a:r>
              <a:rPr lang="en-ID" dirty="0">
                <a:latin typeface="Goudy Old Style (Body)"/>
              </a:rPr>
              <a:t> VRAM GPU.</a:t>
            </a:r>
          </a:p>
          <a:p>
            <a:r>
              <a:rPr lang="en-ID" dirty="0">
                <a:latin typeface="Goudy Old Style (Body)"/>
              </a:rPr>
              <a:t>Custom Classification Head:</a:t>
            </a:r>
          </a:p>
          <a:p>
            <a:pPr lvl="1"/>
            <a:r>
              <a:rPr lang="en-ID" dirty="0" err="1">
                <a:latin typeface="Goudy Old Style (Body)"/>
              </a:rPr>
              <a:t>Menambahkan</a:t>
            </a:r>
            <a:r>
              <a:rPr lang="en-ID" dirty="0">
                <a:latin typeface="Goudy Old Style (Body)"/>
              </a:rPr>
              <a:t> </a:t>
            </a:r>
            <a:r>
              <a:rPr lang="en-ID" dirty="0" err="1">
                <a:latin typeface="Goudy Old Style (Body)"/>
              </a:rPr>
              <a:t>lapisan</a:t>
            </a:r>
            <a:r>
              <a:rPr lang="en-ID" dirty="0">
                <a:latin typeface="Goudy Old Style (Body)"/>
              </a:rPr>
              <a:t> </a:t>
            </a:r>
            <a:r>
              <a:rPr lang="en-ID" dirty="0" err="1">
                <a:latin typeface="Goudy Old Style (Body)"/>
              </a:rPr>
              <a:t>nn.Linear</a:t>
            </a:r>
            <a:r>
              <a:rPr lang="en-ID" dirty="0">
                <a:latin typeface="Goudy Old Style (Body)"/>
              </a:rPr>
              <a:t> di </a:t>
            </a:r>
            <a:r>
              <a:rPr lang="en-ID" dirty="0" err="1">
                <a:latin typeface="Goudy Old Style (Body)"/>
              </a:rPr>
              <a:t>atas</a:t>
            </a:r>
            <a:r>
              <a:rPr lang="en-ID" dirty="0">
                <a:latin typeface="Goudy Old Style (Body)"/>
              </a:rPr>
              <a:t> model </a:t>
            </a:r>
            <a:r>
              <a:rPr lang="en-ID" dirty="0" err="1">
                <a:latin typeface="Goudy Old Style (Body)"/>
              </a:rPr>
              <a:t>dasar</a:t>
            </a:r>
            <a:r>
              <a:rPr lang="en-ID" dirty="0">
                <a:latin typeface="Goudy Old Style (Body)"/>
              </a:rPr>
              <a:t>.</a:t>
            </a:r>
          </a:p>
          <a:p>
            <a:pPr lvl="1"/>
            <a:r>
              <a:rPr lang="en-ID" dirty="0" err="1">
                <a:latin typeface="Goudy Old Style (Body)"/>
              </a:rPr>
              <a:t>Ekstraksi</a:t>
            </a:r>
            <a:r>
              <a:rPr lang="en-ID" dirty="0">
                <a:latin typeface="Goudy Old Style (Body)"/>
              </a:rPr>
              <a:t> Fitur: </a:t>
            </a:r>
            <a:r>
              <a:rPr lang="en-ID" dirty="0" err="1">
                <a:latin typeface="Goudy Old Style (Body)"/>
              </a:rPr>
              <a:t>Mengambil</a:t>
            </a:r>
            <a:r>
              <a:rPr lang="en-ID" dirty="0">
                <a:latin typeface="Goudy Old Style (Body)"/>
              </a:rPr>
              <a:t> last hidden state </a:t>
            </a:r>
            <a:r>
              <a:rPr lang="en-ID" dirty="0" err="1">
                <a:latin typeface="Goudy Old Style (Body)"/>
              </a:rPr>
              <a:t>dari</a:t>
            </a:r>
            <a:r>
              <a:rPr lang="en-ID" dirty="0">
                <a:latin typeface="Goudy Old Style (Body)"/>
              </a:rPr>
              <a:t> token </a:t>
            </a:r>
            <a:r>
              <a:rPr lang="en-ID" dirty="0" err="1">
                <a:latin typeface="Goudy Old Style (Body)"/>
              </a:rPr>
              <a:t>terakhir</a:t>
            </a:r>
            <a:r>
              <a:rPr lang="en-ID" dirty="0">
                <a:latin typeface="Goudy Old Style (Body)"/>
              </a:rPr>
              <a:t> ([:, -1, :]) </a:t>
            </a:r>
            <a:r>
              <a:rPr lang="en-ID" dirty="0" err="1">
                <a:latin typeface="Goudy Old Style (Body)"/>
              </a:rPr>
              <a:t>sebagai</a:t>
            </a:r>
            <a:r>
              <a:rPr lang="en-ID" dirty="0">
                <a:latin typeface="Goudy Old Style (Body)"/>
              </a:rPr>
              <a:t> </a:t>
            </a:r>
            <a:r>
              <a:rPr lang="en-ID" dirty="0" err="1">
                <a:latin typeface="Goudy Old Style (Body)"/>
              </a:rPr>
              <a:t>representasi</a:t>
            </a:r>
            <a:r>
              <a:rPr lang="en-ID" dirty="0">
                <a:latin typeface="Goudy Old Style (Body)"/>
              </a:rPr>
              <a:t> </a:t>
            </a:r>
            <a:r>
              <a:rPr lang="en-ID" dirty="0" err="1">
                <a:latin typeface="Goudy Old Style (Body)"/>
              </a:rPr>
              <a:t>semantik</a:t>
            </a:r>
            <a:r>
              <a:rPr lang="en-ID" dirty="0">
                <a:latin typeface="Goudy Old Style (Body)"/>
              </a:rPr>
              <a:t> </a:t>
            </a:r>
            <a:r>
              <a:rPr lang="en-ID" dirty="0" err="1">
                <a:latin typeface="Goudy Old Style (Body)"/>
              </a:rPr>
              <a:t>seluruh</a:t>
            </a:r>
            <a:r>
              <a:rPr lang="en-ID" dirty="0">
                <a:latin typeface="Goudy Old Style (Body)"/>
              </a:rPr>
              <a:t> </a:t>
            </a:r>
            <a:r>
              <a:rPr lang="en-ID" dirty="0" err="1">
                <a:latin typeface="Goudy Old Style (Body)"/>
              </a:rPr>
              <a:t>sinopsis</a:t>
            </a:r>
            <a:r>
              <a:rPr lang="en-ID" dirty="0">
                <a:latin typeface="Goudy Old Style (Body)"/>
              </a:rPr>
              <a:t>.</a:t>
            </a:r>
          </a:p>
          <a:p>
            <a:pPr lvl="1"/>
            <a:r>
              <a:rPr lang="en-ID" dirty="0">
                <a:latin typeface="Goudy Old Style (Body)"/>
              </a:rPr>
              <a:t>Loss Function: </a:t>
            </a:r>
            <a:r>
              <a:rPr lang="en-ID" dirty="0" err="1">
                <a:latin typeface="Goudy Old Style (Body)"/>
              </a:rPr>
              <a:t>BCEWithLogitsLoss</a:t>
            </a:r>
            <a:endParaRPr lang="en-ID" dirty="0">
              <a:latin typeface="Goudy Old Style (Body)"/>
            </a:endParaRPr>
          </a:p>
        </p:txBody>
      </p:sp>
    </p:spTree>
    <p:extLst>
      <p:ext uri="{BB962C8B-B14F-4D97-AF65-F5344CB8AC3E}">
        <p14:creationId xmlns:p14="http://schemas.microsoft.com/office/powerpoint/2010/main" val="516419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5CF3-1E0D-DD20-5CB2-33C093AA2FC4}"/>
              </a:ext>
            </a:extLst>
          </p:cNvPr>
          <p:cNvSpPr>
            <a:spLocks noGrp="1"/>
          </p:cNvSpPr>
          <p:nvPr>
            <p:ph type="title"/>
          </p:nvPr>
        </p:nvSpPr>
        <p:spPr/>
        <p:txBody>
          <a:bodyPr/>
          <a:lstStyle/>
          <a:p>
            <a:r>
              <a:rPr lang="en-US" dirty="0"/>
              <a:t>Hyperparameter Tuning</a:t>
            </a:r>
            <a:endParaRPr lang="en-ID" dirty="0"/>
          </a:p>
        </p:txBody>
      </p:sp>
      <p:graphicFrame>
        <p:nvGraphicFramePr>
          <p:cNvPr id="4" name="Content Placeholder 3">
            <a:extLst>
              <a:ext uri="{FF2B5EF4-FFF2-40B4-BE49-F238E27FC236}">
                <a16:creationId xmlns:a16="http://schemas.microsoft.com/office/drawing/2014/main" id="{105732D0-4641-24BC-331C-BE8AC89CB217}"/>
              </a:ext>
            </a:extLst>
          </p:cNvPr>
          <p:cNvGraphicFramePr>
            <a:graphicFrameLocks noGrp="1"/>
          </p:cNvGraphicFramePr>
          <p:nvPr>
            <p:ph idx="1"/>
            <p:extLst>
              <p:ext uri="{D42A27DB-BD31-4B8C-83A1-F6EECF244321}">
                <p14:modId xmlns:p14="http://schemas.microsoft.com/office/powerpoint/2010/main" val="423813946"/>
              </p:ext>
            </p:extLst>
          </p:nvPr>
        </p:nvGraphicFramePr>
        <p:xfrm>
          <a:off x="839639" y="2298221"/>
          <a:ext cx="10863533" cy="2782097"/>
        </p:xfrm>
        <a:graphic>
          <a:graphicData uri="http://schemas.openxmlformats.org/drawingml/2006/table">
            <a:tbl>
              <a:tblPr>
                <a:tableStyleId>{5C22544A-7EE6-4342-B048-85BDC9FD1C3A}</a:tableStyleId>
              </a:tblPr>
              <a:tblGrid>
                <a:gridCol w="2264321">
                  <a:extLst>
                    <a:ext uri="{9D8B030D-6E8A-4147-A177-3AD203B41FA5}">
                      <a16:colId xmlns:a16="http://schemas.microsoft.com/office/drawing/2014/main" val="1409145742"/>
                    </a:ext>
                  </a:extLst>
                </a:gridCol>
                <a:gridCol w="1272674">
                  <a:extLst>
                    <a:ext uri="{9D8B030D-6E8A-4147-A177-3AD203B41FA5}">
                      <a16:colId xmlns:a16="http://schemas.microsoft.com/office/drawing/2014/main" val="353693847"/>
                    </a:ext>
                  </a:extLst>
                </a:gridCol>
                <a:gridCol w="7326538">
                  <a:extLst>
                    <a:ext uri="{9D8B030D-6E8A-4147-A177-3AD203B41FA5}">
                      <a16:colId xmlns:a16="http://schemas.microsoft.com/office/drawing/2014/main" val="2586247464"/>
                    </a:ext>
                  </a:extLst>
                </a:gridCol>
              </a:tblGrid>
              <a:tr h="302685">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Hyperparameter</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Nilai</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Justifikasi</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40556023"/>
                  </a:ext>
                </a:extLst>
              </a:tr>
              <a:tr h="619853">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Learning Rate</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1E-04, 5E-04, 1E-05</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Dilakukan Pencarian menggunakan Grid search untuk melihat learning rate terbaik.</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168616656"/>
                  </a:ext>
                </a:extLst>
              </a:tr>
              <a:tr h="619853">
                <a:tc>
                  <a:txBody>
                    <a:bodyPr/>
                    <a:lstStyle/>
                    <a:p>
                      <a:pPr>
                        <a:lnSpc>
                          <a:spcPct val="107000"/>
                        </a:lnSpc>
                        <a:spcAft>
                          <a:spcPts val="800"/>
                        </a:spcAft>
                        <a:buNone/>
                      </a:pPr>
                      <a:r>
                        <a:rPr lang="en-ID" sz="1100" b="1" kern="0" dirty="0">
                          <a:solidFill>
                            <a:srgbClr val="F0E9D5"/>
                          </a:solidFill>
                          <a:effectLst/>
                          <a:latin typeface="+mj-lt"/>
                          <a:ea typeface="Calibri" panose="020F0502020204030204" pitchFamily="34" charset="0"/>
                          <a:cs typeface="Calibri" panose="020F0502020204030204" pitchFamily="34" charset="0"/>
                        </a:rPr>
                        <a:t>Batch Size</a:t>
                      </a:r>
                      <a:endParaRPr lang="en-ID" sz="1100" kern="100" dirty="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8, 12, 16</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kern="0" dirty="0" err="1">
                          <a:solidFill>
                            <a:srgbClr val="F0E9D5"/>
                          </a:solidFill>
                          <a:effectLst/>
                          <a:latin typeface="+mj-lt"/>
                          <a:ea typeface="Calibri" panose="020F0502020204030204" pitchFamily="34" charset="0"/>
                          <a:cs typeface="Calibri" panose="020F0502020204030204" pitchFamily="34" charset="0"/>
                        </a:rPr>
                        <a:t>Menyesuaikan</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pemakaian</a:t>
                      </a:r>
                      <a:r>
                        <a:rPr lang="en-ID" sz="1100" kern="0" dirty="0">
                          <a:solidFill>
                            <a:srgbClr val="F0E9D5"/>
                          </a:solidFill>
                          <a:effectLst/>
                          <a:latin typeface="+mj-lt"/>
                          <a:ea typeface="Calibri" panose="020F0502020204030204" pitchFamily="34" charset="0"/>
                          <a:cs typeface="Calibri" panose="020F0502020204030204" pitchFamily="34" charset="0"/>
                        </a:rPr>
                        <a:t> RAM dan CPU. </a:t>
                      </a:r>
                      <a:r>
                        <a:rPr lang="en-ID" sz="1100" kern="0" dirty="0" err="1">
                          <a:solidFill>
                            <a:srgbClr val="F0E9D5"/>
                          </a:solidFill>
                          <a:effectLst/>
                          <a:latin typeface="+mj-lt"/>
                          <a:ea typeface="Calibri" panose="020F0502020204030204" pitchFamily="34" charset="0"/>
                          <a:cs typeface="Calibri" panose="020F0502020204030204" pitchFamily="34" charset="0"/>
                        </a:rPr>
                        <a:t>Ditemukan</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bahwa</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untuk</a:t>
                      </a:r>
                      <a:r>
                        <a:rPr lang="en-ID" sz="1100" kern="0" dirty="0">
                          <a:solidFill>
                            <a:srgbClr val="F0E9D5"/>
                          </a:solidFill>
                          <a:effectLst/>
                          <a:latin typeface="+mj-lt"/>
                          <a:ea typeface="Calibri" panose="020F0502020204030204" pitchFamily="34" charset="0"/>
                          <a:cs typeface="Calibri" panose="020F0502020204030204" pitchFamily="34" charset="0"/>
                        </a:rPr>
                        <a:t> token max length 128 learning paling </a:t>
                      </a:r>
                      <a:r>
                        <a:rPr lang="en-ID" sz="1100" kern="0" dirty="0" err="1">
                          <a:solidFill>
                            <a:srgbClr val="F0E9D5"/>
                          </a:solidFill>
                          <a:effectLst/>
                          <a:latin typeface="+mj-lt"/>
                          <a:ea typeface="Calibri" panose="020F0502020204030204" pitchFamily="34" charset="0"/>
                          <a:cs typeface="Calibri" panose="020F0502020204030204" pitchFamily="34" charset="0"/>
                        </a:rPr>
                        <a:t>cepat</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berada</a:t>
                      </a:r>
                      <a:r>
                        <a:rPr lang="en-ID" sz="1100" kern="0" dirty="0">
                          <a:solidFill>
                            <a:srgbClr val="F0E9D5"/>
                          </a:solidFill>
                          <a:effectLst/>
                          <a:latin typeface="+mj-lt"/>
                          <a:ea typeface="Calibri" panose="020F0502020204030204" pitchFamily="34" charset="0"/>
                          <a:cs typeface="Calibri" panose="020F0502020204030204" pitchFamily="34" charset="0"/>
                        </a:rPr>
                        <a:t> di batch size 16. </a:t>
                      </a:r>
                      <a:r>
                        <a:rPr lang="en-ID" sz="1100" kern="0" dirty="0" err="1">
                          <a:solidFill>
                            <a:srgbClr val="F0E9D5"/>
                          </a:solidFill>
                          <a:effectLst/>
                          <a:latin typeface="+mj-lt"/>
                          <a:ea typeface="Calibri" panose="020F0502020204030204" pitchFamily="34" charset="0"/>
                          <a:cs typeface="Calibri" panose="020F0502020204030204" pitchFamily="34" charset="0"/>
                        </a:rPr>
                        <a:t>Untuk</a:t>
                      </a:r>
                      <a:r>
                        <a:rPr lang="en-ID" sz="1100" kern="0" dirty="0">
                          <a:solidFill>
                            <a:srgbClr val="F0E9D5"/>
                          </a:solidFill>
                          <a:effectLst/>
                          <a:latin typeface="+mj-lt"/>
                          <a:ea typeface="Calibri" panose="020F0502020204030204" pitchFamily="34" charset="0"/>
                          <a:cs typeface="Calibri" panose="020F0502020204030204" pitchFamily="34" charset="0"/>
                        </a:rPr>
                        <a:t> 256 token batch size 8 </a:t>
                      </a:r>
                      <a:r>
                        <a:rPr lang="en-ID" sz="1100" kern="0" dirty="0" err="1">
                          <a:solidFill>
                            <a:srgbClr val="F0E9D5"/>
                          </a:solidFill>
                          <a:effectLst/>
                          <a:latin typeface="+mj-lt"/>
                          <a:ea typeface="Calibri" panose="020F0502020204030204" pitchFamily="34" charset="0"/>
                          <a:cs typeface="Calibri" panose="020F0502020204030204" pitchFamily="34" charset="0"/>
                        </a:rPr>
                        <a:t>mempunyai</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waktu</a:t>
                      </a:r>
                      <a:r>
                        <a:rPr lang="en-ID" sz="1100" kern="0">
                          <a:solidFill>
                            <a:srgbClr val="F0E9D5"/>
                          </a:solidFill>
                          <a:effectLst/>
                          <a:latin typeface="+mj-lt"/>
                          <a:ea typeface="Calibri" panose="020F0502020204030204" pitchFamily="34" charset="0"/>
                          <a:cs typeface="Calibri" panose="020F0502020204030204" pitchFamily="34" charset="0"/>
                        </a:rPr>
                        <a:t> learning </a:t>
                      </a:r>
                      <a:r>
                        <a:rPr lang="en-ID" sz="1100" kern="0" dirty="0" err="1">
                          <a:solidFill>
                            <a:srgbClr val="F0E9D5"/>
                          </a:solidFill>
                          <a:effectLst/>
                          <a:latin typeface="+mj-lt"/>
                          <a:ea typeface="Calibri" panose="020F0502020204030204" pitchFamily="34" charset="0"/>
                          <a:cs typeface="Calibri" panose="020F0502020204030204" pitchFamily="34" charset="0"/>
                        </a:rPr>
                        <a:t>lebih</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cepat</a:t>
                      </a:r>
                      <a:r>
                        <a:rPr lang="en-ID" sz="1100" kern="0" dirty="0">
                          <a:solidFill>
                            <a:srgbClr val="F0E9D5"/>
                          </a:solidFill>
                          <a:effectLst/>
                          <a:latin typeface="+mj-lt"/>
                          <a:ea typeface="Calibri" panose="020F0502020204030204" pitchFamily="34" charset="0"/>
                          <a:cs typeface="Calibri" panose="020F0502020204030204" pitchFamily="34" charset="0"/>
                        </a:rPr>
                        <a:t>.</a:t>
                      </a:r>
                      <a:endParaRPr lang="en-ID" sz="1100" kern="100" dirty="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087045255"/>
                  </a:ext>
                </a:extLst>
              </a:tr>
              <a:tr h="619853">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Number of Epochs</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gn="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4, 8</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Epoch 4 dinilai kurang sehingga pelatihan diperpanjang sampai 8 epoch.</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438361581"/>
                  </a:ext>
                </a:extLst>
              </a:tr>
              <a:tr h="619853">
                <a:tc>
                  <a:txBody>
                    <a:bodyPr/>
                    <a:lstStyle/>
                    <a:p>
                      <a:pPr>
                        <a:lnSpc>
                          <a:spcPct val="107000"/>
                        </a:lnSpc>
                        <a:spcAft>
                          <a:spcPts val="800"/>
                        </a:spcAft>
                        <a:buNone/>
                      </a:pPr>
                      <a:r>
                        <a:rPr lang="en-ID" sz="1100" b="1" kern="0">
                          <a:solidFill>
                            <a:srgbClr val="F0E9D5"/>
                          </a:solidFill>
                          <a:effectLst/>
                          <a:latin typeface="+mj-lt"/>
                          <a:ea typeface="Calibri" panose="020F0502020204030204" pitchFamily="34" charset="0"/>
                          <a:cs typeface="Calibri" panose="020F0502020204030204" pitchFamily="34" charset="0"/>
                        </a:rPr>
                        <a:t>Optimizer</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kern="0">
                          <a:solidFill>
                            <a:srgbClr val="F0E9D5"/>
                          </a:solidFill>
                          <a:effectLst/>
                          <a:latin typeface="+mj-lt"/>
                          <a:ea typeface="Calibri" panose="020F0502020204030204" pitchFamily="34" charset="0"/>
                          <a:cs typeface="Calibri" panose="020F0502020204030204" pitchFamily="34" charset="0"/>
                        </a:rPr>
                        <a:t>AdamW</a:t>
                      </a:r>
                      <a:endParaRPr lang="en-ID" sz="1100" kern="10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tc>
                  <a:txBody>
                    <a:bodyPr/>
                    <a:lstStyle/>
                    <a:p>
                      <a:pPr>
                        <a:lnSpc>
                          <a:spcPct val="107000"/>
                        </a:lnSpc>
                        <a:spcAft>
                          <a:spcPts val="800"/>
                        </a:spcAft>
                        <a:buNone/>
                      </a:pPr>
                      <a:r>
                        <a:rPr lang="en-ID" sz="1100" kern="0" dirty="0" err="1">
                          <a:solidFill>
                            <a:srgbClr val="F0E9D5"/>
                          </a:solidFill>
                          <a:effectLst/>
                          <a:latin typeface="+mj-lt"/>
                          <a:ea typeface="Calibri" panose="020F0502020204030204" pitchFamily="34" charset="0"/>
                          <a:cs typeface="Calibri" panose="020F0502020204030204" pitchFamily="34" charset="0"/>
                        </a:rPr>
                        <a:t>Memiliki</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mekanisme</a:t>
                      </a:r>
                      <a:r>
                        <a:rPr lang="en-ID" sz="1100" kern="0" dirty="0">
                          <a:solidFill>
                            <a:srgbClr val="F0E9D5"/>
                          </a:solidFill>
                          <a:effectLst/>
                          <a:latin typeface="+mj-lt"/>
                          <a:ea typeface="Calibri" panose="020F0502020204030204" pitchFamily="34" charset="0"/>
                          <a:cs typeface="Calibri" panose="020F0502020204030204" pitchFamily="34" charset="0"/>
                        </a:rPr>
                        <a:t> weight decay (0.01) yang </a:t>
                      </a:r>
                      <a:r>
                        <a:rPr lang="en-ID" sz="1100" kern="0" dirty="0" err="1">
                          <a:solidFill>
                            <a:srgbClr val="F0E9D5"/>
                          </a:solidFill>
                          <a:effectLst/>
                          <a:latin typeface="+mj-lt"/>
                          <a:ea typeface="Calibri" panose="020F0502020204030204" pitchFamily="34" charset="0"/>
                          <a:cs typeface="Calibri" panose="020F0502020204030204" pitchFamily="34" charset="0"/>
                        </a:rPr>
                        <a:t>baik</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untuk</a:t>
                      </a:r>
                      <a:r>
                        <a:rPr lang="en-ID" sz="1100" kern="0" dirty="0">
                          <a:solidFill>
                            <a:srgbClr val="F0E9D5"/>
                          </a:solidFill>
                          <a:effectLst/>
                          <a:latin typeface="+mj-lt"/>
                          <a:ea typeface="Calibri" panose="020F0502020204030204" pitchFamily="34" charset="0"/>
                          <a:cs typeface="Calibri" panose="020F0502020204030204" pitchFamily="34" charset="0"/>
                        </a:rPr>
                        <a:t> </a:t>
                      </a:r>
                      <a:r>
                        <a:rPr lang="en-ID" sz="1100" kern="0" dirty="0" err="1">
                          <a:solidFill>
                            <a:srgbClr val="F0E9D5"/>
                          </a:solidFill>
                          <a:effectLst/>
                          <a:latin typeface="+mj-lt"/>
                          <a:ea typeface="Calibri" panose="020F0502020204030204" pitchFamily="34" charset="0"/>
                          <a:cs typeface="Calibri" panose="020F0502020204030204" pitchFamily="34" charset="0"/>
                        </a:rPr>
                        <a:t>regularisasi</a:t>
                      </a:r>
                      <a:r>
                        <a:rPr lang="en-ID" sz="1100" kern="0" dirty="0">
                          <a:solidFill>
                            <a:srgbClr val="F0E9D5"/>
                          </a:solidFill>
                          <a:effectLst/>
                          <a:latin typeface="+mj-lt"/>
                          <a:ea typeface="Calibri" panose="020F0502020204030204" pitchFamily="34" charset="0"/>
                          <a:cs typeface="Calibri" panose="020F0502020204030204" pitchFamily="34" charset="0"/>
                        </a:rPr>
                        <a:t> model NLP.</a:t>
                      </a:r>
                      <a:endParaRPr lang="en-ID" sz="1100" kern="100" dirty="0">
                        <a:solidFill>
                          <a:srgbClr val="F0E9D5"/>
                        </a:solidFill>
                        <a:effectLst/>
                        <a:latin typeface="+mj-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762842475"/>
                  </a:ext>
                </a:extLst>
              </a:tr>
            </a:tbl>
          </a:graphicData>
        </a:graphic>
      </p:graphicFrame>
    </p:spTree>
    <p:extLst>
      <p:ext uri="{BB962C8B-B14F-4D97-AF65-F5344CB8AC3E}">
        <p14:creationId xmlns:p14="http://schemas.microsoft.com/office/powerpoint/2010/main" val="33153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5C93-F42B-11B6-6563-8916981C8A7B}"/>
              </a:ext>
            </a:extLst>
          </p:cNvPr>
          <p:cNvSpPr>
            <a:spLocks noGrp="1"/>
          </p:cNvSpPr>
          <p:nvPr>
            <p:ph type="title"/>
          </p:nvPr>
        </p:nvSpPr>
        <p:spPr/>
        <p:txBody>
          <a:bodyPr/>
          <a:lstStyle/>
          <a:p>
            <a:r>
              <a:rPr lang="en-US" dirty="0"/>
              <a:t>Hyperparameter Tuning</a:t>
            </a:r>
            <a:endParaRPr lang="en-ID" dirty="0"/>
          </a:p>
        </p:txBody>
      </p:sp>
      <p:sp>
        <p:nvSpPr>
          <p:cNvPr id="3" name="Content Placeholder 2">
            <a:extLst>
              <a:ext uri="{FF2B5EF4-FFF2-40B4-BE49-F238E27FC236}">
                <a16:creationId xmlns:a16="http://schemas.microsoft.com/office/drawing/2014/main" id="{129AE4D2-D7CF-7D98-640F-FC95039502BD}"/>
              </a:ext>
            </a:extLst>
          </p:cNvPr>
          <p:cNvSpPr>
            <a:spLocks noGrp="1"/>
          </p:cNvSpPr>
          <p:nvPr>
            <p:ph idx="1"/>
          </p:nvPr>
        </p:nvSpPr>
        <p:spPr>
          <a:xfrm>
            <a:off x="8028317" y="2076450"/>
            <a:ext cx="3239239" cy="3714749"/>
          </a:xfrm>
        </p:spPr>
        <p:txBody>
          <a:bodyPr/>
          <a:lstStyle/>
          <a:p>
            <a:pPr marL="36900" indent="0">
              <a:buNone/>
            </a:pPr>
            <a:r>
              <a:rPr lang="en-ID" dirty="0" err="1">
                <a:effectLst/>
              </a:rPr>
              <a:t>Terlihat</a:t>
            </a:r>
            <a:r>
              <a:rPr lang="en-ID" dirty="0">
                <a:effectLst/>
              </a:rPr>
              <a:t> pada </a:t>
            </a:r>
            <a:r>
              <a:rPr lang="en-ID" dirty="0" err="1">
                <a:effectLst/>
              </a:rPr>
              <a:t>grafik</a:t>
            </a:r>
            <a:r>
              <a:rPr lang="en-ID" dirty="0">
                <a:effectLst/>
              </a:rPr>
              <a:t> </a:t>
            </a:r>
            <a:r>
              <a:rPr lang="en-ID" dirty="0" err="1">
                <a:effectLst/>
              </a:rPr>
              <a:t>diatas</a:t>
            </a:r>
            <a:r>
              <a:rPr lang="en-ID" dirty="0">
                <a:effectLst/>
              </a:rPr>
              <a:t>. </a:t>
            </a:r>
            <a:r>
              <a:rPr lang="en-ID" dirty="0" err="1">
                <a:effectLst/>
              </a:rPr>
              <a:t>Bahwa</a:t>
            </a:r>
            <a:r>
              <a:rPr lang="en-ID" dirty="0">
                <a:effectLst/>
              </a:rPr>
              <a:t> </a:t>
            </a:r>
            <a:r>
              <a:rPr lang="en-ID" dirty="0" err="1">
                <a:effectLst/>
              </a:rPr>
              <a:t>skor</a:t>
            </a:r>
            <a:r>
              <a:rPr lang="en-ID" dirty="0">
                <a:effectLst/>
              </a:rPr>
              <a:t> F1 </a:t>
            </a:r>
            <a:r>
              <a:rPr lang="en-ID" dirty="0" err="1">
                <a:effectLst/>
              </a:rPr>
              <a:t>Mikro</a:t>
            </a:r>
            <a:r>
              <a:rPr lang="en-ID" dirty="0">
                <a:effectLst/>
              </a:rPr>
              <a:t> </a:t>
            </a:r>
            <a:r>
              <a:rPr lang="en-ID" dirty="0" err="1">
                <a:effectLst/>
              </a:rPr>
              <a:t>terbaik</a:t>
            </a:r>
            <a:r>
              <a:rPr lang="en-ID" dirty="0">
                <a:effectLst/>
              </a:rPr>
              <a:t> </a:t>
            </a:r>
            <a:r>
              <a:rPr lang="en-ID" dirty="0" err="1">
                <a:effectLst/>
              </a:rPr>
              <a:t>didapatkan</a:t>
            </a:r>
            <a:r>
              <a:rPr lang="en-ID" dirty="0">
                <a:effectLst/>
              </a:rPr>
              <a:t> </a:t>
            </a:r>
            <a:r>
              <a:rPr lang="en-ID" dirty="0" err="1">
                <a:effectLst/>
              </a:rPr>
              <a:t>dari</a:t>
            </a:r>
            <a:r>
              <a:rPr lang="en-ID" dirty="0">
                <a:effectLst/>
              </a:rPr>
              <a:t> </a:t>
            </a:r>
            <a:r>
              <a:rPr lang="en-ID" dirty="0" err="1">
                <a:effectLst/>
              </a:rPr>
              <a:t>pelatihan</a:t>
            </a:r>
            <a:r>
              <a:rPr lang="en-ID" dirty="0">
                <a:effectLst/>
              </a:rPr>
              <a:t> </a:t>
            </a:r>
            <a:r>
              <a:rPr lang="en-ID" dirty="0" err="1">
                <a:effectLst/>
              </a:rPr>
              <a:t>menggunakan</a:t>
            </a:r>
            <a:r>
              <a:rPr lang="en-ID" dirty="0">
                <a:effectLst/>
              </a:rPr>
              <a:t> </a:t>
            </a:r>
            <a:r>
              <a:rPr lang="en-ID" dirty="0" err="1">
                <a:effectLst/>
              </a:rPr>
              <a:t>lr</a:t>
            </a:r>
            <a:r>
              <a:rPr lang="en-ID" dirty="0">
                <a:effectLst/>
              </a:rPr>
              <a:t>=5E-04 dan ep=8</a:t>
            </a:r>
          </a:p>
          <a:p>
            <a:endParaRPr lang="en-ID" dirty="0"/>
          </a:p>
        </p:txBody>
      </p:sp>
      <p:pic>
        <p:nvPicPr>
          <p:cNvPr id="4" name="Picture 3">
            <a:extLst>
              <a:ext uri="{FF2B5EF4-FFF2-40B4-BE49-F238E27FC236}">
                <a16:creationId xmlns:a16="http://schemas.microsoft.com/office/drawing/2014/main" id="{84B71AAA-920C-AB60-319A-9CF944B9C182}"/>
              </a:ext>
            </a:extLst>
          </p:cNvPr>
          <p:cNvPicPr>
            <a:picLocks noChangeAspect="1"/>
          </p:cNvPicPr>
          <p:nvPr/>
        </p:nvPicPr>
        <p:blipFill>
          <a:blip r:embed="rId2"/>
          <a:stretch>
            <a:fillRect/>
          </a:stretch>
        </p:blipFill>
        <p:spPr>
          <a:xfrm>
            <a:off x="854554" y="2076450"/>
            <a:ext cx="5938672" cy="3542222"/>
          </a:xfrm>
          <a:prstGeom prst="rect">
            <a:avLst/>
          </a:prstGeom>
        </p:spPr>
      </p:pic>
    </p:spTree>
    <p:extLst>
      <p:ext uri="{BB962C8B-B14F-4D97-AF65-F5344CB8AC3E}">
        <p14:creationId xmlns:p14="http://schemas.microsoft.com/office/powerpoint/2010/main" val="125193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8AC0-F521-ED24-8B0E-7414C5F38B87}"/>
              </a:ext>
            </a:extLst>
          </p:cNvPr>
          <p:cNvSpPr>
            <a:spLocks noGrp="1"/>
          </p:cNvSpPr>
          <p:nvPr>
            <p:ph type="title"/>
          </p:nvPr>
        </p:nvSpPr>
        <p:spPr/>
        <p:txBody>
          <a:bodyPr/>
          <a:lstStyle/>
          <a:p>
            <a:r>
              <a:rPr lang="en-US" dirty="0"/>
              <a:t>Hasil dan </a:t>
            </a:r>
            <a:r>
              <a:rPr lang="en-US" dirty="0" err="1"/>
              <a:t>Evaluasi</a:t>
            </a:r>
            <a:endParaRPr lang="en-ID" dirty="0"/>
          </a:p>
        </p:txBody>
      </p:sp>
      <p:pic>
        <p:nvPicPr>
          <p:cNvPr id="11" name="Content Placeholder 10">
            <a:extLst>
              <a:ext uri="{FF2B5EF4-FFF2-40B4-BE49-F238E27FC236}">
                <a16:creationId xmlns:a16="http://schemas.microsoft.com/office/drawing/2014/main" id="{41630699-8492-FC5D-4F70-96031F9EAB4D}"/>
              </a:ext>
            </a:extLst>
          </p:cNvPr>
          <p:cNvPicPr>
            <a:picLocks noGrp="1" noChangeAspect="1"/>
          </p:cNvPicPr>
          <p:nvPr>
            <p:ph idx="1"/>
          </p:nvPr>
        </p:nvPicPr>
        <p:blipFill>
          <a:blip r:embed="rId2"/>
          <a:srcRect/>
          <a:stretch/>
        </p:blipFill>
        <p:spPr>
          <a:xfrm>
            <a:off x="6112326" y="1866900"/>
            <a:ext cx="5558348" cy="3714750"/>
          </a:xfrm>
        </p:spPr>
      </p:pic>
      <p:pic>
        <p:nvPicPr>
          <p:cNvPr id="13" name="Picture 12">
            <a:extLst>
              <a:ext uri="{FF2B5EF4-FFF2-40B4-BE49-F238E27FC236}">
                <a16:creationId xmlns:a16="http://schemas.microsoft.com/office/drawing/2014/main" id="{1437A458-5409-0625-A42E-183579C8E710}"/>
              </a:ext>
            </a:extLst>
          </p:cNvPr>
          <p:cNvPicPr>
            <a:picLocks noChangeAspect="1"/>
          </p:cNvPicPr>
          <p:nvPr/>
        </p:nvPicPr>
        <p:blipFill>
          <a:blip r:embed="rId3"/>
          <a:srcRect/>
          <a:stretch/>
        </p:blipFill>
        <p:spPr>
          <a:xfrm>
            <a:off x="740318" y="1866900"/>
            <a:ext cx="4951610" cy="3714750"/>
          </a:xfrm>
          <a:prstGeom prst="rect">
            <a:avLst/>
          </a:prstGeom>
        </p:spPr>
      </p:pic>
    </p:spTree>
    <p:extLst>
      <p:ext uri="{BB962C8B-B14F-4D97-AF65-F5344CB8AC3E}">
        <p14:creationId xmlns:p14="http://schemas.microsoft.com/office/powerpoint/2010/main" val="75508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DC7F-85EF-9635-2DE3-BDB6EF12057D}"/>
              </a:ext>
            </a:extLst>
          </p:cNvPr>
          <p:cNvSpPr>
            <a:spLocks noGrp="1"/>
          </p:cNvSpPr>
          <p:nvPr>
            <p:ph type="title"/>
          </p:nvPr>
        </p:nvSpPr>
        <p:spPr/>
        <p:txBody>
          <a:bodyPr/>
          <a:lstStyle/>
          <a:p>
            <a:r>
              <a:rPr lang="en-US" dirty="0" err="1"/>
              <a:t>Evaluasi</a:t>
            </a:r>
            <a:endParaRPr lang="en-ID" dirty="0"/>
          </a:p>
        </p:txBody>
      </p:sp>
      <p:sp>
        <p:nvSpPr>
          <p:cNvPr id="3" name="Content Placeholder 2">
            <a:extLst>
              <a:ext uri="{FF2B5EF4-FFF2-40B4-BE49-F238E27FC236}">
                <a16:creationId xmlns:a16="http://schemas.microsoft.com/office/drawing/2014/main" id="{3BE0AF2E-01C8-FD51-155D-84DFF45C3CE9}"/>
              </a:ext>
            </a:extLst>
          </p:cNvPr>
          <p:cNvSpPr>
            <a:spLocks noGrp="1"/>
          </p:cNvSpPr>
          <p:nvPr>
            <p:ph idx="1"/>
          </p:nvPr>
        </p:nvSpPr>
        <p:spPr/>
        <p:txBody>
          <a:bodyPr/>
          <a:lstStyle/>
          <a:p>
            <a:r>
              <a:rPr lang="en-US" dirty="0"/>
              <a:t>Model </a:t>
            </a:r>
            <a:r>
              <a:rPr lang="en-US" dirty="0" err="1"/>
              <a:t>terlalu</a:t>
            </a:r>
            <a:r>
              <a:rPr lang="en-US" dirty="0"/>
              <a:t> </a:t>
            </a:r>
            <a:r>
              <a:rPr lang="en-US" dirty="0" err="1"/>
              <a:t>konservatif</a:t>
            </a:r>
            <a:r>
              <a:rPr lang="en-US" dirty="0"/>
              <a:t> dan </a:t>
            </a:r>
            <a:r>
              <a:rPr lang="en-US" dirty="0" err="1"/>
              <a:t>jarang</a:t>
            </a:r>
            <a:r>
              <a:rPr lang="en-US" dirty="0"/>
              <a:t> </a:t>
            </a:r>
            <a:r>
              <a:rPr lang="en-US" dirty="0" err="1"/>
              <a:t>memprediksi</a:t>
            </a:r>
            <a:r>
              <a:rPr lang="en-US" dirty="0"/>
              <a:t> Yes, </a:t>
            </a:r>
            <a:r>
              <a:rPr lang="en-US" dirty="0" err="1"/>
              <a:t>tampak</a:t>
            </a:r>
            <a:r>
              <a:rPr lang="en-US" dirty="0"/>
              <a:t> </a:t>
            </a:r>
            <a:r>
              <a:rPr lang="en-US" dirty="0" err="1"/>
              <a:t>dari</a:t>
            </a:r>
            <a:r>
              <a:rPr lang="en-US" dirty="0"/>
              <a:t> true </a:t>
            </a:r>
            <a:r>
              <a:rPr lang="en-US" dirty="0" err="1"/>
              <a:t>positif</a:t>
            </a:r>
            <a:r>
              <a:rPr lang="en-US" dirty="0"/>
              <a:t> </a:t>
            </a:r>
            <a:r>
              <a:rPr lang="en-US" dirty="0" err="1"/>
              <a:t>lebih</a:t>
            </a:r>
            <a:r>
              <a:rPr lang="en-US" dirty="0"/>
              <a:t> </a:t>
            </a:r>
            <a:r>
              <a:rPr lang="en-US" dirty="0" err="1"/>
              <a:t>rendah</a:t>
            </a:r>
            <a:r>
              <a:rPr lang="en-US" dirty="0"/>
              <a:t> disbanding false </a:t>
            </a:r>
            <a:r>
              <a:rPr lang="en-US" dirty="0" err="1"/>
              <a:t>negatif</a:t>
            </a:r>
            <a:r>
              <a:rPr lang="en-US" dirty="0"/>
              <a:t> (recall </a:t>
            </a:r>
            <a:r>
              <a:rPr lang="en-US" dirty="0" err="1"/>
              <a:t>rendah</a:t>
            </a:r>
            <a:r>
              <a:rPr lang="en-US" dirty="0"/>
              <a:t>). Hal </a:t>
            </a:r>
            <a:r>
              <a:rPr lang="en-US" dirty="0" err="1"/>
              <a:t>ini</a:t>
            </a:r>
            <a:r>
              <a:rPr lang="en-US" dirty="0"/>
              <a:t> </a:t>
            </a:r>
            <a:r>
              <a:rPr lang="en-US" dirty="0" err="1"/>
              <a:t>bisa</a:t>
            </a:r>
            <a:r>
              <a:rPr lang="en-US" dirty="0"/>
              <a:t> </a:t>
            </a:r>
            <a:r>
              <a:rPr lang="en-US" dirty="0" err="1"/>
              <a:t>disebabkan</a:t>
            </a:r>
            <a:r>
              <a:rPr lang="en-US" dirty="0"/>
              <a:t> oleh threshold </a:t>
            </a:r>
            <a:r>
              <a:rPr lang="en-US" dirty="0" err="1"/>
              <a:t>terlalu</a:t>
            </a:r>
            <a:r>
              <a:rPr lang="en-US" dirty="0"/>
              <a:t> </a:t>
            </a:r>
            <a:r>
              <a:rPr lang="en-US" dirty="0" err="1"/>
              <a:t>besar</a:t>
            </a:r>
            <a:r>
              <a:rPr lang="en-US" dirty="0"/>
              <a:t>.</a:t>
            </a:r>
          </a:p>
          <a:p>
            <a:r>
              <a:rPr lang="en-US" dirty="0" err="1"/>
              <a:t>Terdapat</a:t>
            </a:r>
            <a:r>
              <a:rPr lang="en-US" dirty="0"/>
              <a:t> juga </a:t>
            </a:r>
            <a:r>
              <a:rPr lang="en-US" dirty="0" err="1"/>
              <a:t>masalah</a:t>
            </a:r>
            <a:r>
              <a:rPr lang="en-US" dirty="0"/>
              <a:t> imbalance </a:t>
            </a:r>
            <a:r>
              <a:rPr lang="en-US" dirty="0" err="1"/>
              <a:t>dalam</a:t>
            </a:r>
            <a:r>
              <a:rPr lang="en-US" dirty="0"/>
              <a:t> data genre yang </a:t>
            </a:r>
            <a:r>
              <a:rPr lang="en-US" dirty="0" err="1"/>
              <a:t>menyebabkan</a:t>
            </a:r>
            <a:r>
              <a:rPr lang="en-US" dirty="0"/>
              <a:t> </a:t>
            </a:r>
            <a:r>
              <a:rPr lang="en-US" dirty="0" err="1"/>
              <a:t>beberapa</a:t>
            </a:r>
            <a:r>
              <a:rPr lang="en-US" dirty="0"/>
              <a:t> genre </a:t>
            </a:r>
            <a:r>
              <a:rPr lang="en-US" dirty="0" err="1"/>
              <a:t>tidak</a:t>
            </a:r>
            <a:r>
              <a:rPr lang="en-US" dirty="0"/>
              <a:t> </a:t>
            </a:r>
            <a:r>
              <a:rPr lang="en-US" dirty="0" err="1"/>
              <a:t>ditebak</a:t>
            </a:r>
            <a:r>
              <a:rPr lang="en-US" dirty="0"/>
              <a:t> </a:t>
            </a:r>
            <a:r>
              <a:rPr lang="en-US" dirty="0" err="1"/>
              <a:t>samasekali</a:t>
            </a:r>
            <a:r>
              <a:rPr lang="en-US" dirty="0"/>
              <a:t>.</a:t>
            </a:r>
          </a:p>
          <a:p>
            <a:r>
              <a:rPr lang="en-US" dirty="0"/>
              <a:t>Genre yang </a:t>
            </a:r>
            <a:r>
              <a:rPr lang="en-US" dirty="0" err="1"/>
              <a:t>populer</a:t>
            </a:r>
            <a:r>
              <a:rPr lang="en-US" dirty="0"/>
              <a:t> </a:t>
            </a:r>
            <a:r>
              <a:rPr lang="en-US" dirty="0" err="1"/>
              <a:t>seperti</a:t>
            </a:r>
            <a:r>
              <a:rPr lang="en-US" dirty="0"/>
              <a:t> action </a:t>
            </a:r>
            <a:r>
              <a:rPr lang="en-US" dirty="0" err="1"/>
              <a:t>memiliki</a:t>
            </a:r>
            <a:r>
              <a:rPr lang="en-US" dirty="0"/>
              <a:t> </a:t>
            </a:r>
            <a:r>
              <a:rPr lang="en-US" dirty="0" err="1"/>
              <a:t>presisi</a:t>
            </a:r>
            <a:r>
              <a:rPr lang="en-US" dirty="0"/>
              <a:t> yang </a:t>
            </a:r>
            <a:r>
              <a:rPr lang="en-US" dirty="0" err="1"/>
              <a:t>baik</a:t>
            </a:r>
            <a:r>
              <a:rPr lang="en-US" dirty="0"/>
              <a:t>.</a:t>
            </a:r>
          </a:p>
        </p:txBody>
      </p:sp>
    </p:spTree>
    <p:extLst>
      <p:ext uri="{BB962C8B-B14F-4D97-AF65-F5344CB8AC3E}">
        <p14:creationId xmlns:p14="http://schemas.microsoft.com/office/powerpoint/2010/main" val="4051233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4BE7-F03E-0A78-0919-93E0642AD0B9}"/>
              </a:ext>
            </a:extLst>
          </p:cNvPr>
          <p:cNvSpPr>
            <a:spLocks noGrp="1"/>
          </p:cNvSpPr>
          <p:nvPr>
            <p:ph type="title"/>
          </p:nvPr>
        </p:nvSpPr>
        <p:spPr/>
        <p:txBody>
          <a:bodyPr/>
          <a:lstStyle/>
          <a:p>
            <a:r>
              <a:rPr lang="en-US" dirty="0" err="1"/>
              <a:t>Kecimpulan</a:t>
            </a:r>
            <a:endParaRPr lang="en-ID" dirty="0"/>
          </a:p>
        </p:txBody>
      </p:sp>
      <p:sp>
        <p:nvSpPr>
          <p:cNvPr id="3" name="Content Placeholder 2">
            <a:extLst>
              <a:ext uri="{FF2B5EF4-FFF2-40B4-BE49-F238E27FC236}">
                <a16:creationId xmlns:a16="http://schemas.microsoft.com/office/drawing/2014/main" id="{8572D37A-4A1C-46E6-7AA8-B4F53B088106}"/>
              </a:ext>
            </a:extLst>
          </p:cNvPr>
          <p:cNvSpPr>
            <a:spLocks noGrp="1"/>
          </p:cNvSpPr>
          <p:nvPr>
            <p:ph idx="1"/>
          </p:nvPr>
        </p:nvSpPr>
        <p:spPr/>
        <p:txBody>
          <a:bodyPr/>
          <a:lstStyle/>
          <a:p>
            <a:pPr marL="36900" indent="0">
              <a:buNone/>
            </a:pPr>
            <a:r>
              <a:rPr lang="en-ID" dirty="0">
                <a:effectLst/>
              </a:rPr>
              <a:t>Fine-tuning Qwen3-0.6B </a:t>
            </a:r>
            <a:r>
              <a:rPr lang="en-ID" dirty="0" err="1">
                <a:effectLst/>
              </a:rPr>
              <a:t>dengan</a:t>
            </a:r>
            <a:r>
              <a:rPr lang="en-ID" dirty="0">
                <a:effectLst/>
              </a:rPr>
              <a:t> </a:t>
            </a:r>
            <a:r>
              <a:rPr lang="en-ID" dirty="0" err="1">
                <a:effectLst/>
              </a:rPr>
              <a:t>LoRA</a:t>
            </a:r>
            <a:r>
              <a:rPr lang="en-ID" dirty="0">
                <a:effectLst/>
              </a:rPr>
              <a:t> </a:t>
            </a:r>
            <a:r>
              <a:rPr lang="en-ID" dirty="0" err="1">
                <a:effectLst/>
              </a:rPr>
              <a:t>cukup</a:t>
            </a:r>
            <a:r>
              <a:rPr lang="en-ID" dirty="0">
                <a:effectLst/>
              </a:rPr>
              <a:t> </a:t>
            </a:r>
            <a:r>
              <a:rPr lang="en-ID" dirty="0" err="1">
                <a:effectLst/>
              </a:rPr>
              <a:t>efektif</a:t>
            </a:r>
            <a:r>
              <a:rPr lang="en-ID" dirty="0">
                <a:effectLst/>
              </a:rPr>
              <a:t> </a:t>
            </a:r>
            <a:r>
              <a:rPr lang="en-ID" dirty="0" err="1">
                <a:effectLst/>
              </a:rPr>
              <a:t>untuk</a:t>
            </a:r>
            <a:r>
              <a:rPr lang="en-ID" dirty="0">
                <a:effectLst/>
              </a:rPr>
              <a:t> </a:t>
            </a:r>
            <a:r>
              <a:rPr lang="en-ID" dirty="0" err="1">
                <a:effectLst/>
              </a:rPr>
              <a:t>klasifikasi</a:t>
            </a:r>
            <a:r>
              <a:rPr lang="en-ID" dirty="0">
                <a:effectLst/>
              </a:rPr>
              <a:t> </a:t>
            </a:r>
            <a:r>
              <a:rPr lang="en-ID" dirty="0" err="1">
                <a:effectLst/>
              </a:rPr>
              <a:t>teks</a:t>
            </a:r>
            <a:r>
              <a:rPr lang="en-ID" dirty="0">
                <a:effectLst/>
              </a:rPr>
              <a:t> multi-label. </a:t>
            </a:r>
            <a:r>
              <a:rPr lang="en-ID" dirty="0" err="1">
                <a:effectLst/>
              </a:rPr>
              <a:t>Untuk</a:t>
            </a:r>
            <a:r>
              <a:rPr lang="en-ID" dirty="0">
                <a:effectLst/>
              </a:rPr>
              <a:t> </a:t>
            </a:r>
            <a:r>
              <a:rPr lang="en-ID" dirty="0" err="1">
                <a:effectLst/>
              </a:rPr>
              <a:t>meningkatkan</a:t>
            </a:r>
            <a:r>
              <a:rPr lang="en-ID" dirty="0">
                <a:effectLst/>
              </a:rPr>
              <a:t> </a:t>
            </a:r>
            <a:r>
              <a:rPr lang="en-ID" dirty="0" err="1">
                <a:effectLst/>
              </a:rPr>
              <a:t>performa</a:t>
            </a:r>
            <a:r>
              <a:rPr lang="en-ID" dirty="0">
                <a:effectLst/>
              </a:rPr>
              <a:t> di masa </a:t>
            </a:r>
            <a:r>
              <a:rPr lang="en-ID" dirty="0" err="1">
                <a:effectLst/>
              </a:rPr>
              <a:t>depan</a:t>
            </a:r>
            <a:r>
              <a:rPr lang="en-ID" dirty="0">
                <a:effectLst/>
              </a:rPr>
              <a:t>, </a:t>
            </a:r>
            <a:r>
              <a:rPr lang="en-ID" dirty="0" err="1">
                <a:effectLst/>
              </a:rPr>
              <a:t>disarankan</a:t>
            </a:r>
            <a:r>
              <a:rPr lang="en-ID" dirty="0">
                <a:effectLst/>
              </a:rPr>
              <a:t> </a:t>
            </a:r>
            <a:r>
              <a:rPr lang="en-ID" dirty="0" err="1">
                <a:effectLst/>
              </a:rPr>
              <a:t>untuk</a:t>
            </a:r>
            <a:r>
              <a:rPr lang="en-ID" dirty="0">
                <a:effectLst/>
              </a:rPr>
              <a:t> </a:t>
            </a:r>
            <a:r>
              <a:rPr lang="en-ID" dirty="0" err="1">
                <a:effectLst/>
              </a:rPr>
              <a:t>menerapkan</a:t>
            </a:r>
            <a:r>
              <a:rPr lang="en-ID" dirty="0">
                <a:effectLst/>
              </a:rPr>
              <a:t> </a:t>
            </a:r>
            <a:r>
              <a:rPr lang="en-ID" dirty="0" err="1">
                <a:effectLst/>
              </a:rPr>
              <a:t>teknik</a:t>
            </a:r>
            <a:r>
              <a:rPr lang="en-ID" dirty="0">
                <a:effectLst/>
              </a:rPr>
              <a:t> Oversampling pada genre </a:t>
            </a:r>
            <a:r>
              <a:rPr lang="en-ID" dirty="0" err="1">
                <a:effectLst/>
              </a:rPr>
              <a:t>minoritas</a:t>
            </a:r>
            <a:r>
              <a:rPr lang="en-ID" dirty="0">
                <a:effectLst/>
              </a:rPr>
              <a:t> </a:t>
            </a:r>
            <a:r>
              <a:rPr lang="en-ID" dirty="0" err="1">
                <a:effectLst/>
              </a:rPr>
              <a:t>atau</a:t>
            </a:r>
            <a:r>
              <a:rPr lang="en-ID" dirty="0">
                <a:effectLst/>
              </a:rPr>
              <a:t> </a:t>
            </a:r>
            <a:r>
              <a:rPr lang="en-ID" dirty="0" err="1">
                <a:effectLst/>
              </a:rPr>
              <a:t>menggunakan</a:t>
            </a:r>
            <a:r>
              <a:rPr lang="en-ID" dirty="0">
                <a:effectLst/>
              </a:rPr>
              <a:t> </a:t>
            </a:r>
            <a:r>
              <a:rPr lang="en-ID" dirty="0" err="1">
                <a:effectLst/>
              </a:rPr>
              <a:t>fungsi</a:t>
            </a:r>
            <a:r>
              <a:rPr lang="en-ID" dirty="0">
                <a:effectLst/>
              </a:rPr>
              <a:t> </a:t>
            </a:r>
            <a:r>
              <a:rPr lang="en-ID" dirty="0" err="1">
                <a:effectLst/>
              </a:rPr>
              <a:t>rugi</a:t>
            </a:r>
            <a:r>
              <a:rPr lang="en-ID" dirty="0">
                <a:effectLst/>
              </a:rPr>
              <a:t> (loss function) yang </a:t>
            </a:r>
            <a:r>
              <a:rPr lang="en-ID" dirty="0" err="1">
                <a:effectLst/>
              </a:rPr>
              <a:t>berbobot</a:t>
            </a:r>
            <a:r>
              <a:rPr lang="en-ID" dirty="0">
                <a:effectLst/>
              </a:rPr>
              <a:t> (Weighted BCE Loss) </a:t>
            </a:r>
            <a:r>
              <a:rPr lang="en-ID" dirty="0" err="1">
                <a:effectLst/>
              </a:rPr>
              <a:t>untuk</a:t>
            </a:r>
            <a:r>
              <a:rPr lang="en-ID" dirty="0">
                <a:effectLst/>
              </a:rPr>
              <a:t> </a:t>
            </a:r>
            <a:r>
              <a:rPr lang="en-ID" dirty="0" err="1">
                <a:effectLst/>
              </a:rPr>
              <a:t>menangani</a:t>
            </a:r>
            <a:r>
              <a:rPr lang="en-ID" dirty="0">
                <a:effectLst/>
              </a:rPr>
              <a:t> </a:t>
            </a:r>
            <a:r>
              <a:rPr lang="en-ID" dirty="0" err="1">
                <a:effectLst/>
              </a:rPr>
              <a:t>ketidakseimbangan</a:t>
            </a:r>
            <a:r>
              <a:rPr lang="en-ID" dirty="0">
                <a:effectLst/>
              </a:rPr>
              <a:t> data.</a:t>
            </a:r>
          </a:p>
          <a:p>
            <a:endParaRPr lang="en-ID" dirty="0"/>
          </a:p>
        </p:txBody>
      </p:sp>
    </p:spTree>
    <p:extLst>
      <p:ext uri="{BB962C8B-B14F-4D97-AF65-F5344CB8AC3E}">
        <p14:creationId xmlns:p14="http://schemas.microsoft.com/office/powerpoint/2010/main" val="4254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Alur </a:t>
            </a:r>
            <a:r>
              <a:rPr lang="en-US" dirty="0" err="1"/>
              <a:t>Presentasi</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210391264"/>
              </p:ext>
            </p:extLst>
          </p:nvPr>
        </p:nvGraphicFramePr>
        <p:xfrm>
          <a:off x="284671" y="1938426"/>
          <a:ext cx="11622657" cy="4002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37AD-176F-102B-80DC-384407902E75}"/>
              </a:ext>
            </a:extLst>
          </p:cNvPr>
          <p:cNvSpPr>
            <a:spLocks noGrp="1"/>
          </p:cNvSpPr>
          <p:nvPr>
            <p:ph type="title"/>
          </p:nvPr>
        </p:nvSpPr>
        <p:spPr/>
        <p:txBody>
          <a:bodyPr/>
          <a:lstStyle/>
          <a:p>
            <a:r>
              <a:rPr lang="en-US" dirty="0" err="1"/>
              <a:t>Pendahuluan</a:t>
            </a:r>
            <a:endParaRPr lang="en-ID" dirty="0"/>
          </a:p>
        </p:txBody>
      </p:sp>
      <p:sp>
        <p:nvSpPr>
          <p:cNvPr id="3" name="Content Placeholder 2">
            <a:extLst>
              <a:ext uri="{FF2B5EF4-FFF2-40B4-BE49-F238E27FC236}">
                <a16:creationId xmlns:a16="http://schemas.microsoft.com/office/drawing/2014/main" id="{00D138C9-CA15-E509-574A-CB70FF7B12E8}"/>
              </a:ext>
            </a:extLst>
          </p:cNvPr>
          <p:cNvSpPr>
            <a:spLocks noGrp="1"/>
          </p:cNvSpPr>
          <p:nvPr>
            <p:ph idx="1"/>
          </p:nvPr>
        </p:nvSpPr>
        <p:spPr/>
        <p:txBody>
          <a:bodyPr/>
          <a:lstStyle/>
          <a:p>
            <a:r>
              <a:rPr lang="en-US" dirty="0"/>
              <a:t>Latar </a:t>
            </a:r>
            <a:r>
              <a:rPr lang="en-US" dirty="0" err="1"/>
              <a:t>Belakang</a:t>
            </a:r>
            <a:endParaRPr lang="en-US" dirty="0"/>
          </a:p>
          <a:p>
            <a:pPr marL="36900" indent="0">
              <a:buNone/>
            </a:pPr>
            <a:r>
              <a:rPr lang="en-US" dirty="0"/>
              <a:t>Dalam </a:t>
            </a:r>
            <a:r>
              <a:rPr lang="en-US" dirty="0" err="1"/>
              <a:t>industri</a:t>
            </a:r>
            <a:r>
              <a:rPr lang="en-US" dirty="0"/>
              <a:t> </a:t>
            </a:r>
            <a:r>
              <a:rPr lang="en-US" dirty="0" err="1"/>
              <a:t>perfilman</a:t>
            </a:r>
            <a:r>
              <a:rPr lang="en-US" dirty="0"/>
              <a:t> </a:t>
            </a:r>
            <a:r>
              <a:rPr lang="en-US" dirty="0" err="1"/>
              <a:t>pembuatan</a:t>
            </a:r>
            <a:r>
              <a:rPr lang="en-US" dirty="0"/>
              <a:t> database yang </a:t>
            </a:r>
            <a:r>
              <a:rPr lang="en-US" dirty="0" err="1"/>
              <a:t>akurat</a:t>
            </a:r>
            <a:r>
              <a:rPr lang="en-US" dirty="0"/>
              <a:t> sangat </a:t>
            </a:r>
            <a:r>
              <a:rPr lang="en-US" dirty="0" err="1"/>
              <a:t>krusial</a:t>
            </a:r>
            <a:r>
              <a:rPr lang="en-US" dirty="0"/>
              <a:t> </a:t>
            </a:r>
            <a:r>
              <a:rPr lang="en-US" dirty="0" err="1"/>
              <a:t>untuk</a:t>
            </a:r>
            <a:r>
              <a:rPr lang="en-US" dirty="0"/>
              <a:t> </a:t>
            </a:r>
            <a:r>
              <a:rPr lang="en-US" dirty="0" err="1"/>
              <a:t>menganalisa</a:t>
            </a:r>
            <a:r>
              <a:rPr lang="en-US" dirty="0"/>
              <a:t> </a:t>
            </a:r>
            <a:r>
              <a:rPr lang="en-US" dirty="0" err="1"/>
              <a:t>memprediksi</a:t>
            </a:r>
            <a:r>
              <a:rPr lang="en-US" dirty="0"/>
              <a:t> demand </a:t>
            </a:r>
            <a:r>
              <a:rPr lang="en-US" dirty="0" err="1"/>
              <a:t>dari</a:t>
            </a:r>
            <a:r>
              <a:rPr lang="en-US" dirty="0"/>
              <a:t> pasar. </a:t>
            </a:r>
            <a:r>
              <a:rPr lang="en-US" dirty="0" err="1"/>
              <a:t>Namun</a:t>
            </a:r>
            <a:r>
              <a:rPr lang="en-US" dirty="0"/>
              <a:t> </a:t>
            </a:r>
            <a:r>
              <a:rPr lang="en-US" dirty="0" err="1"/>
              <a:t>ketidakadaannya</a:t>
            </a:r>
            <a:r>
              <a:rPr lang="en-US" dirty="0"/>
              <a:t> </a:t>
            </a:r>
            <a:r>
              <a:rPr lang="en-US" dirty="0" err="1"/>
              <a:t>standar</a:t>
            </a:r>
            <a:r>
              <a:rPr lang="en-US" dirty="0"/>
              <a:t> </a:t>
            </a:r>
            <a:r>
              <a:rPr lang="en-US" dirty="0" err="1"/>
              <a:t>dalam</a:t>
            </a:r>
            <a:r>
              <a:rPr lang="en-US" dirty="0"/>
              <a:t> </a:t>
            </a:r>
            <a:r>
              <a:rPr lang="en-US" dirty="0" err="1"/>
              <a:t>pengklasifikasian</a:t>
            </a:r>
            <a:r>
              <a:rPr lang="en-US" dirty="0"/>
              <a:t> genre </a:t>
            </a:r>
            <a:r>
              <a:rPr lang="en-US" dirty="0" err="1"/>
              <a:t>membuat</a:t>
            </a:r>
            <a:r>
              <a:rPr lang="en-US" dirty="0"/>
              <a:t> </a:t>
            </a:r>
            <a:r>
              <a:rPr lang="en-US" dirty="0" err="1"/>
              <a:t>klasifikasi</a:t>
            </a:r>
            <a:r>
              <a:rPr lang="en-US" dirty="0"/>
              <a:t> </a:t>
            </a:r>
            <a:r>
              <a:rPr lang="en-US" dirty="0" err="1"/>
              <a:t>ini</a:t>
            </a:r>
            <a:r>
              <a:rPr lang="en-US" dirty="0"/>
              <a:t> sangat </a:t>
            </a:r>
            <a:r>
              <a:rPr lang="en-US" dirty="0" err="1"/>
              <a:t>subjektif</a:t>
            </a:r>
            <a:r>
              <a:rPr lang="en-US" dirty="0"/>
              <a:t> dan </a:t>
            </a:r>
            <a:r>
              <a:rPr lang="en-US" dirty="0" err="1"/>
              <a:t>bervariasi</a:t>
            </a:r>
            <a:r>
              <a:rPr lang="en-US" dirty="0"/>
              <a:t>. </a:t>
            </a:r>
            <a:r>
              <a:rPr lang="en-US" dirty="0" err="1"/>
              <a:t>Dengan</a:t>
            </a:r>
            <a:r>
              <a:rPr lang="en-US" dirty="0"/>
              <a:t> </a:t>
            </a:r>
            <a:r>
              <a:rPr lang="en-US" dirty="0" err="1"/>
              <a:t>adanya</a:t>
            </a:r>
            <a:r>
              <a:rPr lang="en-US" dirty="0"/>
              <a:t> </a:t>
            </a:r>
            <a:r>
              <a:rPr lang="en-US" dirty="0" err="1"/>
              <a:t>algoritma</a:t>
            </a:r>
            <a:r>
              <a:rPr lang="en-US" dirty="0"/>
              <a:t> </a:t>
            </a:r>
            <a:r>
              <a:rPr lang="en-US" dirty="0" err="1"/>
              <a:t>untuk</a:t>
            </a:r>
            <a:r>
              <a:rPr lang="en-US" dirty="0"/>
              <a:t> </a:t>
            </a:r>
            <a:r>
              <a:rPr lang="en-US" dirty="0" err="1"/>
              <a:t>klasifikasi</a:t>
            </a:r>
            <a:r>
              <a:rPr lang="en-US" dirty="0"/>
              <a:t> </a:t>
            </a:r>
            <a:r>
              <a:rPr lang="en-US" dirty="0" err="1"/>
              <a:t>automatis</a:t>
            </a:r>
            <a:r>
              <a:rPr lang="en-US" dirty="0"/>
              <a:t> </a:t>
            </a:r>
            <a:r>
              <a:rPr lang="en-US" dirty="0" err="1"/>
              <a:t>diharapkan</a:t>
            </a:r>
            <a:r>
              <a:rPr lang="en-US" dirty="0"/>
              <a:t> </a:t>
            </a:r>
            <a:r>
              <a:rPr lang="en-US" dirty="0" err="1"/>
              <a:t>bisa</a:t>
            </a:r>
            <a:r>
              <a:rPr lang="en-US" dirty="0"/>
              <a:t> </a:t>
            </a:r>
            <a:r>
              <a:rPr lang="en-US" dirty="0" err="1"/>
              <a:t>mengurangi</a:t>
            </a:r>
            <a:r>
              <a:rPr lang="en-US" dirty="0"/>
              <a:t> </a:t>
            </a:r>
            <a:r>
              <a:rPr lang="en-US" dirty="0" err="1"/>
              <a:t>subjektivitas</a:t>
            </a:r>
            <a:endParaRPr lang="en-ID" dirty="0"/>
          </a:p>
        </p:txBody>
      </p:sp>
    </p:spTree>
    <p:extLst>
      <p:ext uri="{BB962C8B-B14F-4D97-AF65-F5344CB8AC3E}">
        <p14:creationId xmlns:p14="http://schemas.microsoft.com/office/powerpoint/2010/main" val="2866810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ACE1-2B4D-2075-B1C3-29F43CF8D8B3}"/>
              </a:ext>
            </a:extLst>
          </p:cNvPr>
          <p:cNvSpPr>
            <a:spLocks noGrp="1"/>
          </p:cNvSpPr>
          <p:nvPr>
            <p:ph type="title"/>
          </p:nvPr>
        </p:nvSpPr>
        <p:spPr/>
        <p:txBody>
          <a:bodyPr/>
          <a:lstStyle/>
          <a:p>
            <a:r>
              <a:rPr lang="en-US" dirty="0" err="1"/>
              <a:t>Pembahasan</a:t>
            </a:r>
            <a:r>
              <a:rPr lang="en-US" dirty="0"/>
              <a:t> </a:t>
            </a:r>
            <a:r>
              <a:rPr lang="en-US" dirty="0" err="1"/>
              <a:t>Malasah</a:t>
            </a:r>
            <a:endParaRPr lang="en-ID" dirty="0"/>
          </a:p>
        </p:txBody>
      </p:sp>
      <p:sp>
        <p:nvSpPr>
          <p:cNvPr id="3" name="Content Placeholder 2">
            <a:extLst>
              <a:ext uri="{FF2B5EF4-FFF2-40B4-BE49-F238E27FC236}">
                <a16:creationId xmlns:a16="http://schemas.microsoft.com/office/drawing/2014/main" id="{81EC9992-A1CD-4052-8363-29E51D9B5EF0}"/>
              </a:ext>
            </a:extLst>
          </p:cNvPr>
          <p:cNvSpPr>
            <a:spLocks noGrp="1"/>
          </p:cNvSpPr>
          <p:nvPr>
            <p:ph idx="1"/>
          </p:nvPr>
        </p:nvSpPr>
        <p:spPr/>
        <p:txBody>
          <a:bodyPr/>
          <a:lstStyle/>
          <a:p>
            <a:r>
              <a:rPr lang="en-US" dirty="0" err="1"/>
              <a:t>Subjektivitas</a:t>
            </a:r>
            <a:r>
              <a:rPr lang="en-US" dirty="0"/>
              <a:t> </a:t>
            </a:r>
            <a:r>
              <a:rPr lang="en-US" dirty="0" err="1"/>
              <a:t>dalam</a:t>
            </a:r>
            <a:r>
              <a:rPr lang="en-US" dirty="0"/>
              <a:t> </a:t>
            </a:r>
            <a:r>
              <a:rPr lang="en-US" dirty="0" err="1"/>
              <a:t>pengklasifikasian</a:t>
            </a:r>
            <a:r>
              <a:rPr lang="en-US" dirty="0"/>
              <a:t> genre</a:t>
            </a:r>
          </a:p>
          <a:p>
            <a:r>
              <a:rPr lang="en-US" dirty="0" err="1"/>
              <a:t>Dikarenakan</a:t>
            </a:r>
            <a:r>
              <a:rPr lang="en-US" dirty="0"/>
              <a:t> </a:t>
            </a:r>
            <a:r>
              <a:rPr lang="en-US" dirty="0" err="1"/>
              <a:t>subjektivitas</a:t>
            </a:r>
            <a:r>
              <a:rPr lang="en-US" dirty="0"/>
              <a:t> </a:t>
            </a:r>
            <a:r>
              <a:rPr lang="en-US" dirty="0" err="1"/>
              <a:t>tersebut</a:t>
            </a:r>
            <a:r>
              <a:rPr lang="en-US" dirty="0"/>
              <a:t>, </a:t>
            </a:r>
            <a:r>
              <a:rPr lang="en-US" dirty="0" err="1"/>
              <a:t>beberapa</a:t>
            </a:r>
            <a:r>
              <a:rPr lang="en-US" dirty="0"/>
              <a:t> film </a:t>
            </a:r>
            <a:r>
              <a:rPr lang="en-US" dirty="0" err="1"/>
              <a:t>termasuk</a:t>
            </a:r>
            <a:r>
              <a:rPr lang="en-US" dirty="0"/>
              <a:t> </a:t>
            </a:r>
            <a:r>
              <a:rPr lang="en-US" dirty="0" err="1"/>
              <a:t>ke</a:t>
            </a:r>
            <a:r>
              <a:rPr lang="en-US" dirty="0"/>
              <a:t> </a:t>
            </a:r>
            <a:r>
              <a:rPr lang="en-US" dirty="0" err="1"/>
              <a:t>dalam</a:t>
            </a:r>
            <a:r>
              <a:rPr lang="en-US" dirty="0"/>
              <a:t> </a:t>
            </a:r>
            <a:r>
              <a:rPr lang="en-US" dirty="0" err="1"/>
              <a:t>beberapa</a:t>
            </a:r>
            <a:r>
              <a:rPr lang="en-US" dirty="0"/>
              <a:t> genre </a:t>
            </a:r>
            <a:r>
              <a:rPr lang="en-US" dirty="0" err="1"/>
              <a:t>berbeda</a:t>
            </a:r>
            <a:r>
              <a:rPr lang="en-US" dirty="0"/>
              <a:t> </a:t>
            </a:r>
            <a:r>
              <a:rPr lang="en-US" dirty="0" err="1"/>
              <a:t>sekaligus</a:t>
            </a:r>
            <a:r>
              <a:rPr lang="en-US" dirty="0"/>
              <a:t>, </a:t>
            </a:r>
            <a:r>
              <a:rPr lang="en-US" dirty="0" err="1"/>
              <a:t>sehingga</a:t>
            </a:r>
            <a:r>
              <a:rPr lang="en-US" dirty="0"/>
              <a:t> </a:t>
            </a:r>
            <a:r>
              <a:rPr lang="en-US" dirty="0" err="1"/>
              <a:t>memerlukan</a:t>
            </a:r>
            <a:r>
              <a:rPr lang="en-US" dirty="0"/>
              <a:t> multi label</a:t>
            </a:r>
            <a:r>
              <a:rPr lang="en-ID" dirty="0"/>
              <a:t> classification.</a:t>
            </a:r>
          </a:p>
          <a:p>
            <a:r>
              <a:rPr lang="en-ID" dirty="0" err="1"/>
              <a:t>Terdapatnya</a:t>
            </a:r>
            <a:r>
              <a:rPr lang="en-ID" dirty="0"/>
              <a:t> </a:t>
            </a:r>
            <a:r>
              <a:rPr lang="en-ID" dirty="0" err="1"/>
              <a:t>ketidakseimbangan</a:t>
            </a:r>
            <a:r>
              <a:rPr lang="en-ID" dirty="0"/>
              <a:t> data. </a:t>
            </a:r>
            <a:r>
              <a:rPr lang="en-ID" dirty="0" err="1"/>
              <a:t>Dikarenakan</a:t>
            </a:r>
            <a:r>
              <a:rPr lang="en-ID" dirty="0"/>
              <a:t> </a:t>
            </a:r>
            <a:r>
              <a:rPr lang="en-ID" dirty="0" err="1"/>
              <a:t>banyaknya</a:t>
            </a:r>
            <a:r>
              <a:rPr lang="en-ID" dirty="0"/>
              <a:t> </a:t>
            </a:r>
            <a:r>
              <a:rPr lang="en-ID" dirty="0" err="1"/>
              <a:t>jumlah</a:t>
            </a:r>
            <a:r>
              <a:rPr lang="en-ID" dirty="0"/>
              <a:t> genre </a:t>
            </a:r>
            <a:r>
              <a:rPr lang="en-ID" dirty="0" err="1"/>
              <a:t>maka</a:t>
            </a:r>
            <a:r>
              <a:rPr lang="en-ID" dirty="0"/>
              <a:t> </a:t>
            </a:r>
            <a:r>
              <a:rPr lang="en-ID" dirty="0" err="1"/>
              <a:t>secara</a:t>
            </a:r>
            <a:r>
              <a:rPr lang="en-ID" dirty="0"/>
              <a:t> natural </a:t>
            </a:r>
            <a:r>
              <a:rPr lang="en-ID" dirty="0" err="1"/>
              <a:t>beberapa</a:t>
            </a:r>
            <a:r>
              <a:rPr lang="en-ID" dirty="0"/>
              <a:t> genre </a:t>
            </a:r>
            <a:r>
              <a:rPr lang="en-ID" dirty="0" err="1"/>
              <a:t>lebih</a:t>
            </a:r>
            <a:r>
              <a:rPr lang="en-ID" dirty="0"/>
              <a:t> </a:t>
            </a:r>
            <a:r>
              <a:rPr lang="en-ID" dirty="0" err="1"/>
              <a:t>langka</a:t>
            </a:r>
            <a:r>
              <a:rPr lang="en-ID" dirty="0"/>
              <a:t> disbanding yang lain.</a:t>
            </a:r>
          </a:p>
          <a:p>
            <a:r>
              <a:rPr lang="en-US" dirty="0" err="1"/>
              <a:t>Efisiensi</a:t>
            </a:r>
            <a:r>
              <a:rPr lang="en-US" dirty="0"/>
              <a:t> </a:t>
            </a:r>
            <a:r>
              <a:rPr lang="en-US" dirty="0" err="1"/>
              <a:t>Komputasi</a:t>
            </a:r>
            <a:r>
              <a:rPr lang="en-US" dirty="0"/>
              <a:t>, </a:t>
            </a:r>
            <a:r>
              <a:rPr lang="en-US" dirty="0" err="1"/>
              <a:t>melakukan</a:t>
            </a:r>
            <a:r>
              <a:rPr lang="en-US" dirty="0"/>
              <a:t> full fine-tuning pada LLM </a:t>
            </a:r>
            <a:r>
              <a:rPr lang="en-US" dirty="0" err="1"/>
              <a:t>memerlukan</a:t>
            </a:r>
            <a:r>
              <a:rPr lang="en-US" dirty="0"/>
              <a:t> </a:t>
            </a:r>
            <a:r>
              <a:rPr lang="en-US" dirty="0" err="1"/>
              <a:t>sumber</a:t>
            </a:r>
            <a:r>
              <a:rPr lang="en-US" dirty="0"/>
              <a:t> </a:t>
            </a:r>
            <a:r>
              <a:rPr lang="en-US" dirty="0" err="1"/>
              <a:t>daya</a:t>
            </a:r>
            <a:r>
              <a:rPr lang="en-US" dirty="0"/>
              <a:t> </a:t>
            </a:r>
            <a:r>
              <a:rPr lang="en-US" dirty="0" err="1"/>
              <a:t>besar</a:t>
            </a:r>
            <a:r>
              <a:rPr lang="en-US" dirty="0"/>
              <a:t>, </a:t>
            </a:r>
            <a:r>
              <a:rPr lang="en-US" dirty="0" err="1"/>
              <a:t>sehingga</a:t>
            </a:r>
            <a:r>
              <a:rPr lang="en-US" dirty="0"/>
              <a:t> </a:t>
            </a:r>
            <a:r>
              <a:rPr lang="en-US" dirty="0" err="1"/>
              <a:t>diperlukan</a:t>
            </a:r>
            <a:r>
              <a:rPr lang="en-US" dirty="0"/>
              <a:t> </a:t>
            </a:r>
            <a:r>
              <a:rPr lang="en-US" dirty="0" err="1"/>
              <a:t>pendekatan</a:t>
            </a:r>
            <a:r>
              <a:rPr lang="en-US" dirty="0"/>
              <a:t> Parameter-Efficient Fine-Tuning (PEFT).</a:t>
            </a:r>
          </a:p>
        </p:txBody>
      </p:sp>
    </p:spTree>
    <p:extLst>
      <p:ext uri="{BB962C8B-B14F-4D97-AF65-F5344CB8AC3E}">
        <p14:creationId xmlns:p14="http://schemas.microsoft.com/office/powerpoint/2010/main" val="2106981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8761-C349-ADA9-2E8E-256164182C87}"/>
              </a:ext>
            </a:extLst>
          </p:cNvPr>
          <p:cNvSpPr>
            <a:spLocks noGrp="1"/>
          </p:cNvSpPr>
          <p:nvPr>
            <p:ph type="title"/>
          </p:nvPr>
        </p:nvSpPr>
        <p:spPr/>
        <p:txBody>
          <a:bodyPr/>
          <a:lstStyle/>
          <a:p>
            <a:r>
              <a:rPr lang="en-US" dirty="0" err="1"/>
              <a:t>Pemilihan</a:t>
            </a:r>
            <a:r>
              <a:rPr lang="en-US" dirty="0"/>
              <a:t> Dataset</a:t>
            </a:r>
            <a:endParaRPr lang="en-ID" dirty="0"/>
          </a:p>
        </p:txBody>
      </p:sp>
      <p:sp>
        <p:nvSpPr>
          <p:cNvPr id="3" name="Content Placeholder 2">
            <a:extLst>
              <a:ext uri="{FF2B5EF4-FFF2-40B4-BE49-F238E27FC236}">
                <a16:creationId xmlns:a16="http://schemas.microsoft.com/office/drawing/2014/main" id="{AEA93F8F-2525-7BD0-26C0-69D19638346B}"/>
              </a:ext>
            </a:extLst>
          </p:cNvPr>
          <p:cNvSpPr>
            <a:spLocks noGrp="1"/>
          </p:cNvSpPr>
          <p:nvPr>
            <p:ph idx="1"/>
          </p:nvPr>
        </p:nvSpPr>
        <p:spPr/>
        <p:txBody>
          <a:bodyPr/>
          <a:lstStyle/>
          <a:p>
            <a:pPr marL="36900" indent="0">
              <a:buNone/>
            </a:pPr>
            <a:r>
              <a:rPr lang="en-US" dirty="0"/>
              <a:t>Ada </a:t>
            </a:r>
            <a:r>
              <a:rPr lang="en-US" dirty="0" err="1"/>
              <a:t>beberapa</a:t>
            </a:r>
            <a:r>
              <a:rPr lang="en-US" dirty="0"/>
              <a:t> dataset </a:t>
            </a:r>
            <a:r>
              <a:rPr lang="en-US" dirty="0" err="1"/>
              <a:t>tersedia</a:t>
            </a:r>
            <a:r>
              <a:rPr lang="en-US" dirty="0"/>
              <a:t> yang </a:t>
            </a:r>
            <a:r>
              <a:rPr lang="en-US" dirty="0" err="1"/>
              <a:t>cocok</a:t>
            </a:r>
            <a:r>
              <a:rPr lang="en-US" dirty="0"/>
              <a:t> </a:t>
            </a:r>
            <a:r>
              <a:rPr lang="en-US" dirty="0" err="1"/>
              <a:t>untuk</a:t>
            </a:r>
            <a:r>
              <a:rPr lang="en-US" dirty="0"/>
              <a:t> </a:t>
            </a:r>
            <a:r>
              <a:rPr lang="en-US" dirty="0" err="1"/>
              <a:t>melakukan</a:t>
            </a:r>
            <a:r>
              <a:rPr lang="en-US" dirty="0"/>
              <a:t> training.</a:t>
            </a:r>
          </a:p>
          <a:p>
            <a:r>
              <a:rPr lang="en-US" dirty="0" err="1">
                <a:effectLst/>
              </a:rPr>
              <a:t>Imdb</a:t>
            </a:r>
            <a:r>
              <a:rPr lang="en-US" dirty="0">
                <a:effectLst/>
              </a:rPr>
              <a:t> top 1000. </a:t>
            </a:r>
            <a:r>
              <a:rPr lang="en-US" dirty="0" err="1">
                <a:effectLst/>
              </a:rPr>
              <a:t>mempunyai</a:t>
            </a:r>
            <a:r>
              <a:rPr lang="en-US" dirty="0">
                <a:effectLst/>
              </a:rPr>
              <a:t> 1000 data entries</a:t>
            </a:r>
            <a:endParaRPr lang="en-US" dirty="0"/>
          </a:p>
          <a:p>
            <a:r>
              <a:rPr lang="en-US" dirty="0" err="1"/>
              <a:t>Imdb</a:t>
            </a:r>
            <a:r>
              <a:rPr lang="en-US" dirty="0"/>
              <a:t> movies. </a:t>
            </a:r>
            <a:r>
              <a:rPr lang="en-US" dirty="0" err="1"/>
              <a:t>Mempunyai</a:t>
            </a:r>
            <a:r>
              <a:rPr lang="en-US" dirty="0"/>
              <a:t> 10000 data entries</a:t>
            </a:r>
          </a:p>
          <a:p>
            <a:r>
              <a:rPr lang="en-US" dirty="0"/>
              <a:t>25k IMDb movie Dataset. </a:t>
            </a:r>
            <a:r>
              <a:rPr lang="en-US" dirty="0" err="1"/>
              <a:t>Mempunyai</a:t>
            </a:r>
            <a:r>
              <a:rPr lang="en-US" dirty="0"/>
              <a:t> 25000 data entries</a:t>
            </a:r>
          </a:p>
          <a:p>
            <a:r>
              <a:rPr lang="en-US" dirty="0"/>
              <a:t>Genre </a:t>
            </a:r>
            <a:r>
              <a:rPr lang="en-US" dirty="0" err="1"/>
              <a:t>Classfication</a:t>
            </a:r>
            <a:r>
              <a:rPr lang="en-US" dirty="0"/>
              <a:t> dataset. </a:t>
            </a:r>
            <a:r>
              <a:rPr lang="en-US" dirty="0" err="1"/>
              <a:t>Khusus</a:t>
            </a:r>
            <a:r>
              <a:rPr lang="en-US" dirty="0"/>
              <a:t> </a:t>
            </a:r>
            <a:r>
              <a:rPr lang="en-US" dirty="0" err="1"/>
              <a:t>untuk</a:t>
            </a:r>
            <a:r>
              <a:rPr lang="en-US" dirty="0"/>
              <a:t> </a:t>
            </a:r>
            <a:r>
              <a:rPr lang="en-US" dirty="0" err="1"/>
              <a:t>klasifikasi</a:t>
            </a:r>
            <a:r>
              <a:rPr lang="en-US" dirty="0"/>
              <a:t> genre single label</a:t>
            </a:r>
          </a:p>
          <a:p>
            <a:pPr marL="36900" indent="0">
              <a:buNone/>
            </a:pPr>
            <a:r>
              <a:rPr lang="en-US" dirty="0"/>
              <a:t>Dataset “25k IMDb movie Dataset” </a:t>
            </a:r>
            <a:r>
              <a:rPr lang="en-US" dirty="0" err="1"/>
              <a:t>dipilih</a:t>
            </a:r>
            <a:r>
              <a:rPr lang="en-US" dirty="0"/>
              <a:t> </a:t>
            </a:r>
            <a:r>
              <a:rPr lang="en-US" dirty="0" err="1"/>
              <a:t>karena</a:t>
            </a:r>
            <a:r>
              <a:rPr lang="en-US" dirty="0"/>
              <a:t> </a:t>
            </a:r>
            <a:r>
              <a:rPr lang="en-US" dirty="0" err="1"/>
              <a:t>cocok</a:t>
            </a:r>
            <a:r>
              <a:rPr lang="en-US" dirty="0"/>
              <a:t> </a:t>
            </a:r>
            <a:r>
              <a:rPr lang="en-US" dirty="0" err="1"/>
              <a:t>untuk</a:t>
            </a:r>
            <a:r>
              <a:rPr lang="en-US" dirty="0"/>
              <a:t> </a:t>
            </a:r>
            <a:r>
              <a:rPr lang="en-US" dirty="0" err="1"/>
              <a:t>menuju</a:t>
            </a:r>
            <a:r>
              <a:rPr lang="en-US" dirty="0"/>
              <a:t> </a:t>
            </a:r>
            <a:r>
              <a:rPr lang="en-US" dirty="0" err="1"/>
              <a:t>tujuan</a:t>
            </a:r>
            <a:r>
              <a:rPr lang="en-US" dirty="0"/>
              <a:t> </a:t>
            </a:r>
            <a:r>
              <a:rPr lang="en-US" dirty="0" err="1"/>
              <a:t>percobaan</a:t>
            </a:r>
            <a:r>
              <a:rPr lang="en-US" dirty="0"/>
              <a:t>, </a:t>
            </a:r>
            <a:r>
              <a:rPr lang="en-US" dirty="0" err="1"/>
              <a:t>karena</a:t>
            </a:r>
            <a:r>
              <a:rPr lang="en-US" dirty="0"/>
              <a:t> </a:t>
            </a:r>
            <a:r>
              <a:rPr lang="en-US" dirty="0" err="1"/>
              <a:t>memiliki</a:t>
            </a:r>
            <a:r>
              <a:rPr lang="en-US" dirty="0"/>
              <a:t> multilabel dan </a:t>
            </a:r>
            <a:r>
              <a:rPr lang="en-US" dirty="0" err="1"/>
              <a:t>mempunyai</a:t>
            </a:r>
            <a:r>
              <a:rPr lang="en-US" dirty="0"/>
              <a:t> entry yang </a:t>
            </a:r>
            <a:r>
              <a:rPr lang="en-US" dirty="0" err="1"/>
              <a:t>lumayan</a:t>
            </a:r>
            <a:r>
              <a:rPr lang="en-US" dirty="0"/>
              <a:t> </a:t>
            </a:r>
            <a:r>
              <a:rPr lang="en-US" dirty="0" err="1"/>
              <a:t>banyak</a:t>
            </a:r>
            <a:endParaRPr lang="en-US" dirty="0"/>
          </a:p>
        </p:txBody>
      </p:sp>
    </p:spTree>
    <p:extLst>
      <p:ext uri="{BB962C8B-B14F-4D97-AF65-F5344CB8AC3E}">
        <p14:creationId xmlns:p14="http://schemas.microsoft.com/office/powerpoint/2010/main" val="1749710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3C12-DA83-FC75-5C7D-B41B6BC4B72B}"/>
              </a:ext>
            </a:extLst>
          </p:cNvPr>
          <p:cNvSpPr>
            <a:spLocks noGrp="1"/>
          </p:cNvSpPr>
          <p:nvPr>
            <p:ph type="title"/>
          </p:nvPr>
        </p:nvSpPr>
        <p:spPr/>
        <p:txBody>
          <a:bodyPr/>
          <a:lstStyle/>
          <a:p>
            <a:r>
              <a:rPr lang="en-US" dirty="0" err="1"/>
              <a:t>Deskripsi</a:t>
            </a:r>
            <a:r>
              <a:rPr lang="en-US" dirty="0"/>
              <a:t> dataset</a:t>
            </a:r>
            <a:endParaRPr lang="en-ID" dirty="0"/>
          </a:p>
        </p:txBody>
      </p:sp>
      <p:sp>
        <p:nvSpPr>
          <p:cNvPr id="3" name="Content Placeholder 2">
            <a:extLst>
              <a:ext uri="{FF2B5EF4-FFF2-40B4-BE49-F238E27FC236}">
                <a16:creationId xmlns:a16="http://schemas.microsoft.com/office/drawing/2014/main" id="{315A67AA-7918-FF70-93BC-ACF506B7843F}"/>
              </a:ext>
            </a:extLst>
          </p:cNvPr>
          <p:cNvSpPr>
            <a:spLocks noGrp="1"/>
          </p:cNvSpPr>
          <p:nvPr>
            <p:ph idx="1"/>
          </p:nvPr>
        </p:nvSpPr>
        <p:spPr/>
        <p:txBody>
          <a:bodyPr/>
          <a:lstStyle/>
          <a:p>
            <a:pPr lvl="0"/>
            <a:r>
              <a:rPr lang="en-ID" b="1" dirty="0">
                <a:effectLst/>
              </a:rPr>
              <a:t>Fitur:</a:t>
            </a:r>
            <a:r>
              <a:rPr lang="en-ID" dirty="0">
                <a:effectLst/>
              </a:rPr>
              <a:t> overview (</a:t>
            </a:r>
            <a:r>
              <a:rPr lang="en-ID" dirty="0" err="1">
                <a:effectLst/>
              </a:rPr>
              <a:t>sinopsis</a:t>
            </a:r>
            <a:r>
              <a:rPr lang="en-ID" dirty="0">
                <a:effectLst/>
              </a:rPr>
              <a:t> film) </a:t>
            </a:r>
            <a:r>
              <a:rPr lang="en-ID" dirty="0" err="1">
                <a:effectLst/>
              </a:rPr>
              <a:t>sebagai</a:t>
            </a:r>
            <a:r>
              <a:rPr lang="en-ID" dirty="0">
                <a:effectLst/>
              </a:rPr>
              <a:t> input </a:t>
            </a:r>
            <a:r>
              <a:rPr lang="en-ID" dirty="0" err="1">
                <a:effectLst/>
              </a:rPr>
              <a:t>teks</a:t>
            </a:r>
            <a:r>
              <a:rPr lang="en-ID" dirty="0">
                <a:effectLst/>
              </a:rPr>
              <a:t>.</a:t>
            </a:r>
          </a:p>
          <a:p>
            <a:pPr lvl="0"/>
            <a:r>
              <a:rPr lang="en-ID" b="1" dirty="0">
                <a:effectLst/>
              </a:rPr>
              <a:t>Target:</a:t>
            </a:r>
            <a:r>
              <a:rPr lang="en-ID" dirty="0">
                <a:effectLst/>
              </a:rPr>
              <a:t> genres (multi-label) </a:t>
            </a:r>
            <a:r>
              <a:rPr lang="en-ID" dirty="0" err="1">
                <a:effectLst/>
              </a:rPr>
              <a:t>sebagai</a:t>
            </a:r>
            <a:r>
              <a:rPr lang="en-ID" dirty="0">
                <a:effectLst/>
              </a:rPr>
              <a:t> output.</a:t>
            </a:r>
          </a:p>
          <a:p>
            <a:pPr lvl="0"/>
            <a:r>
              <a:rPr lang="en-ID" b="1" dirty="0" err="1">
                <a:effectLst/>
              </a:rPr>
              <a:t>Jumlah</a:t>
            </a:r>
            <a:r>
              <a:rPr lang="en-ID" b="1" dirty="0">
                <a:effectLst/>
              </a:rPr>
              <a:t> </a:t>
            </a:r>
            <a:r>
              <a:rPr lang="en-ID" b="1" dirty="0" err="1">
                <a:effectLst/>
              </a:rPr>
              <a:t>Kelas</a:t>
            </a:r>
            <a:r>
              <a:rPr lang="en-ID" b="1" dirty="0">
                <a:effectLst/>
              </a:rPr>
              <a:t>:</a:t>
            </a:r>
            <a:r>
              <a:rPr lang="en-ID" dirty="0">
                <a:effectLst/>
              </a:rPr>
              <a:t> </a:t>
            </a:r>
            <a:r>
              <a:rPr lang="en-ID" dirty="0" err="1">
                <a:effectLst/>
              </a:rPr>
              <a:t>Terdapat</a:t>
            </a:r>
            <a:r>
              <a:rPr lang="en-ID" dirty="0">
                <a:effectLst/>
              </a:rPr>
              <a:t> total 23 </a:t>
            </a:r>
            <a:r>
              <a:rPr lang="en-ID" dirty="0" err="1">
                <a:effectLst/>
              </a:rPr>
              <a:t>variasi</a:t>
            </a:r>
            <a:r>
              <a:rPr lang="en-ID" dirty="0">
                <a:effectLst/>
              </a:rPr>
              <a:t> label (</a:t>
            </a:r>
            <a:r>
              <a:rPr lang="en-ID" dirty="0" err="1">
                <a:effectLst/>
              </a:rPr>
              <a:t>setelah</a:t>
            </a:r>
            <a:r>
              <a:rPr lang="en-ID" dirty="0">
                <a:effectLst/>
              </a:rPr>
              <a:t> proses </a:t>
            </a:r>
            <a:r>
              <a:rPr lang="en-ID" dirty="0" err="1">
                <a:effectLst/>
              </a:rPr>
              <a:t>binariasi</a:t>
            </a:r>
            <a:r>
              <a:rPr lang="en-ID" dirty="0">
                <a:effectLst/>
              </a:rPr>
              <a:t>), </a:t>
            </a:r>
            <a:r>
              <a:rPr lang="en-ID" dirty="0" err="1">
                <a:effectLst/>
              </a:rPr>
              <a:t>mencakup</a:t>
            </a:r>
            <a:r>
              <a:rPr lang="en-ID" dirty="0">
                <a:effectLst/>
              </a:rPr>
              <a:t> genre </a:t>
            </a:r>
            <a:r>
              <a:rPr lang="en-ID" dirty="0" err="1">
                <a:effectLst/>
              </a:rPr>
              <a:t>utama</a:t>
            </a:r>
            <a:r>
              <a:rPr lang="en-ID" dirty="0">
                <a:effectLst/>
              </a:rPr>
              <a:t> </a:t>
            </a:r>
            <a:r>
              <a:rPr lang="en-ID" dirty="0" err="1">
                <a:effectLst/>
              </a:rPr>
              <a:t>seperti</a:t>
            </a:r>
            <a:r>
              <a:rPr lang="en-ID" dirty="0">
                <a:effectLst/>
              </a:rPr>
              <a:t> Drama, Action, Comedy, </a:t>
            </a:r>
            <a:r>
              <a:rPr lang="en-ID" dirty="0" err="1">
                <a:effectLst/>
              </a:rPr>
              <a:t>hingga</a:t>
            </a:r>
            <a:r>
              <a:rPr lang="en-ID" dirty="0">
                <a:effectLst/>
              </a:rPr>
              <a:t> genre </a:t>
            </a:r>
            <a:r>
              <a:rPr lang="en-ID" dirty="0" err="1">
                <a:effectLst/>
              </a:rPr>
              <a:t>spesifik</a:t>
            </a:r>
            <a:r>
              <a:rPr lang="en-ID" dirty="0">
                <a:effectLst/>
              </a:rPr>
              <a:t>.</a:t>
            </a:r>
          </a:p>
          <a:p>
            <a:r>
              <a:rPr lang="en-ID" b="1" dirty="0" err="1"/>
              <a:t>Jumlah</a:t>
            </a:r>
            <a:r>
              <a:rPr lang="en-ID" b="1" dirty="0"/>
              <a:t> Data</a:t>
            </a:r>
            <a:r>
              <a:rPr lang="en-ID" dirty="0"/>
              <a:t>: 25000 (</a:t>
            </a:r>
            <a:r>
              <a:rPr lang="en-ID" dirty="0" err="1"/>
              <a:t>diambil</a:t>
            </a:r>
            <a:r>
              <a:rPr lang="en-ID" dirty="0"/>
              <a:t> random sample 5000)</a:t>
            </a:r>
          </a:p>
        </p:txBody>
      </p:sp>
    </p:spTree>
    <p:extLst>
      <p:ext uri="{BB962C8B-B14F-4D97-AF65-F5344CB8AC3E}">
        <p14:creationId xmlns:p14="http://schemas.microsoft.com/office/powerpoint/2010/main" val="412286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054-C781-7B18-E5B0-8B9B57EE54C1}"/>
              </a:ext>
            </a:extLst>
          </p:cNvPr>
          <p:cNvSpPr>
            <a:spLocks noGrp="1"/>
          </p:cNvSpPr>
          <p:nvPr>
            <p:ph type="title"/>
          </p:nvPr>
        </p:nvSpPr>
        <p:spPr/>
        <p:txBody>
          <a:bodyPr/>
          <a:lstStyle/>
          <a:p>
            <a:r>
              <a:rPr lang="en-US" dirty="0"/>
              <a:t>EDA</a:t>
            </a:r>
            <a:endParaRPr lang="en-ID" dirty="0"/>
          </a:p>
        </p:txBody>
      </p:sp>
      <p:pic>
        <p:nvPicPr>
          <p:cNvPr id="5" name="Content Placeholder 4">
            <a:extLst>
              <a:ext uri="{FF2B5EF4-FFF2-40B4-BE49-F238E27FC236}">
                <a16:creationId xmlns:a16="http://schemas.microsoft.com/office/drawing/2014/main" id="{7EF78559-C008-C37B-C8E4-B32BF5CCBF3C}"/>
              </a:ext>
            </a:extLst>
          </p:cNvPr>
          <p:cNvPicPr>
            <a:picLocks noGrp="1" noChangeAspect="1"/>
          </p:cNvPicPr>
          <p:nvPr>
            <p:ph idx="1"/>
          </p:nvPr>
        </p:nvPicPr>
        <p:blipFill>
          <a:blip r:embed="rId2"/>
          <a:stretch>
            <a:fillRect/>
          </a:stretch>
        </p:blipFill>
        <p:spPr>
          <a:xfrm>
            <a:off x="6939360" y="4105094"/>
            <a:ext cx="4044802" cy="2528001"/>
          </a:xfrm>
        </p:spPr>
      </p:pic>
      <p:pic>
        <p:nvPicPr>
          <p:cNvPr id="7" name="Picture 6">
            <a:extLst>
              <a:ext uri="{FF2B5EF4-FFF2-40B4-BE49-F238E27FC236}">
                <a16:creationId xmlns:a16="http://schemas.microsoft.com/office/drawing/2014/main" id="{9A315243-B5BE-5E44-83C0-3DC6A1C81AE0}"/>
              </a:ext>
            </a:extLst>
          </p:cNvPr>
          <p:cNvPicPr>
            <a:picLocks noChangeAspect="1"/>
          </p:cNvPicPr>
          <p:nvPr/>
        </p:nvPicPr>
        <p:blipFill>
          <a:blip r:embed="rId3"/>
          <a:stretch>
            <a:fillRect/>
          </a:stretch>
        </p:blipFill>
        <p:spPr>
          <a:xfrm>
            <a:off x="6939360" y="1547481"/>
            <a:ext cx="4044802" cy="2426881"/>
          </a:xfrm>
          <a:prstGeom prst="rect">
            <a:avLst/>
          </a:prstGeom>
        </p:spPr>
      </p:pic>
      <p:pic>
        <p:nvPicPr>
          <p:cNvPr id="9" name="Picture 8">
            <a:extLst>
              <a:ext uri="{FF2B5EF4-FFF2-40B4-BE49-F238E27FC236}">
                <a16:creationId xmlns:a16="http://schemas.microsoft.com/office/drawing/2014/main" id="{29012E77-7382-AC4B-F88F-E946E223DD60}"/>
              </a:ext>
            </a:extLst>
          </p:cNvPr>
          <p:cNvPicPr>
            <a:picLocks noChangeAspect="1"/>
          </p:cNvPicPr>
          <p:nvPr/>
        </p:nvPicPr>
        <p:blipFill>
          <a:blip r:embed="rId4"/>
          <a:stretch>
            <a:fillRect/>
          </a:stretch>
        </p:blipFill>
        <p:spPr>
          <a:xfrm>
            <a:off x="375280" y="2396334"/>
            <a:ext cx="6474608" cy="3237304"/>
          </a:xfrm>
          <a:prstGeom prst="rect">
            <a:avLst/>
          </a:prstGeom>
        </p:spPr>
      </p:pic>
    </p:spTree>
    <p:extLst>
      <p:ext uri="{BB962C8B-B14F-4D97-AF65-F5344CB8AC3E}">
        <p14:creationId xmlns:p14="http://schemas.microsoft.com/office/powerpoint/2010/main" val="284045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3BAE-DC53-2DAA-B60A-9E35CC3D6E2E}"/>
              </a:ext>
            </a:extLst>
          </p:cNvPr>
          <p:cNvSpPr>
            <a:spLocks noGrp="1"/>
          </p:cNvSpPr>
          <p:nvPr>
            <p:ph type="title"/>
          </p:nvPr>
        </p:nvSpPr>
        <p:spPr/>
        <p:txBody>
          <a:bodyPr/>
          <a:lstStyle/>
          <a:p>
            <a:r>
              <a:rPr lang="en-US" dirty="0"/>
              <a:t>Preprocessing</a:t>
            </a:r>
            <a:endParaRPr lang="en-ID" dirty="0"/>
          </a:p>
        </p:txBody>
      </p:sp>
      <p:sp>
        <p:nvSpPr>
          <p:cNvPr id="4" name="Rectangle 1">
            <a:extLst>
              <a:ext uri="{FF2B5EF4-FFF2-40B4-BE49-F238E27FC236}">
                <a16:creationId xmlns:a16="http://schemas.microsoft.com/office/drawing/2014/main" id="{56BDA282-6C09-131B-764E-068E85F4DCFD}"/>
              </a:ext>
            </a:extLst>
          </p:cNvPr>
          <p:cNvSpPr>
            <a:spLocks noGrp="1" noChangeArrowheads="1"/>
          </p:cNvSpPr>
          <p:nvPr>
            <p:ph idx="1"/>
          </p:nvPr>
        </p:nvSpPr>
        <p:spPr bwMode="auto">
          <a:xfrm>
            <a:off x="652538" y="2138058"/>
            <a:ext cx="10530719"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defTabSz="914400" eaLnBrk="0" fontAlgn="base" hangingPunct="0">
              <a:lnSpc>
                <a:spcPct val="100000"/>
              </a:lnSpc>
              <a:spcBef>
                <a:spcPct val="0"/>
              </a:spcBef>
              <a:spcAft>
                <a:spcPct val="0"/>
              </a:spcAft>
              <a:buClrTx/>
              <a:buSzTx/>
            </a:pPr>
            <a:r>
              <a:rPr kumimoji="0" lang="en-US" altLang="en-US" sz="2000" b="1" u="none" strike="noStrike" cap="none" normalizeH="0" baseline="0" dirty="0" err="1">
                <a:ln>
                  <a:noFill/>
                </a:ln>
                <a:effectLst/>
                <a:latin typeface="Goudy Old Style (Body)"/>
                <a:cs typeface="Arial" panose="020B0604020202020204" pitchFamily="34" charset="0"/>
              </a:rPr>
              <a:t>Pembersihan</a:t>
            </a:r>
            <a:r>
              <a:rPr kumimoji="0" lang="en-US" altLang="en-US" sz="2000" b="1" u="none" strike="noStrike" cap="none" normalizeH="0" baseline="0" dirty="0">
                <a:ln>
                  <a:noFill/>
                </a:ln>
                <a:effectLst/>
                <a:latin typeface="Goudy Old Style (Body)"/>
                <a:cs typeface="Arial" panose="020B0604020202020204" pitchFamily="34" charset="0"/>
              </a:rPr>
              <a:t> &amp; Sampling Data:</a:t>
            </a:r>
          </a:p>
          <a:p>
            <a:pPr marL="662850" lvl="1" indent="-285750" defTabSz="914400" eaLnBrk="0" fontAlgn="base" hangingPunct="0">
              <a:spcBef>
                <a:spcPct val="0"/>
              </a:spcBef>
              <a:spcAft>
                <a:spcPct val="0"/>
              </a:spcAft>
              <a:buClrTx/>
              <a:buSzTx/>
            </a:pPr>
            <a:r>
              <a:rPr lang="en-US" altLang="en-US" sz="1800" b="1" dirty="0" err="1">
                <a:ln>
                  <a:noFill/>
                </a:ln>
                <a:effectLst/>
                <a:latin typeface="Goudy Old Style (Body)"/>
                <a:cs typeface="Arial" panose="020B0604020202020204" pitchFamily="34" charset="0"/>
              </a:rPr>
              <a:t>Seleksi</a:t>
            </a:r>
            <a:r>
              <a:rPr lang="en-US" altLang="en-US" sz="1800" b="1" dirty="0">
                <a:ln>
                  <a:noFill/>
                </a:ln>
                <a:effectLst/>
                <a:latin typeface="Goudy Old Style (Body)"/>
                <a:cs typeface="Arial" panose="020B0604020202020204" pitchFamily="34" charset="0"/>
              </a:rPr>
              <a:t> </a:t>
            </a:r>
            <a:r>
              <a:rPr lang="en-US" altLang="en-US" sz="1800" b="1" dirty="0" err="1">
                <a:ln>
                  <a:noFill/>
                </a:ln>
                <a:effectLst/>
                <a:latin typeface="Goudy Old Style (Body)"/>
                <a:cs typeface="Arial" panose="020B0604020202020204" pitchFamily="34" charset="0"/>
              </a:rPr>
              <a:t>fitur</a:t>
            </a:r>
            <a:r>
              <a:rPr lang="en-US" altLang="en-US" sz="1800" b="1" dirty="0">
                <a:ln>
                  <a:noFill/>
                </a:ln>
                <a:effectLst/>
                <a:latin typeface="Goudy Old Style (Body)"/>
                <a:cs typeface="Arial" panose="020B0604020202020204" pitchFamily="34" charset="0"/>
              </a:rPr>
              <a:t>:</a:t>
            </a:r>
            <a:r>
              <a:rPr lang="en-US" altLang="en-US" sz="1800" dirty="0">
                <a:ln>
                  <a:noFill/>
                </a:ln>
                <a:effectLst/>
                <a:latin typeface="Goudy Old Style (Body)"/>
                <a:cs typeface="Arial" panose="020B0604020202020204" pitchFamily="34" charset="0"/>
              </a:rPr>
              <a:t> </a:t>
            </a:r>
            <a:r>
              <a:rPr lang="en-US" altLang="en-US" sz="1800" dirty="0" err="1">
                <a:ln>
                  <a:noFill/>
                </a:ln>
                <a:effectLst/>
                <a:latin typeface="Goudy Old Style (Body)"/>
                <a:cs typeface="Arial" panose="020B0604020202020204" pitchFamily="34" charset="0"/>
              </a:rPr>
              <a:t>memilih</a:t>
            </a:r>
            <a:r>
              <a:rPr lang="en-US" altLang="en-US" sz="1800" dirty="0">
                <a:ln>
                  <a:noFill/>
                </a:ln>
                <a:effectLst/>
                <a:latin typeface="Goudy Old Style (Body)"/>
                <a:cs typeface="Arial" panose="020B0604020202020204" pitchFamily="34" charset="0"/>
              </a:rPr>
              <a:t> </a:t>
            </a:r>
            <a:r>
              <a:rPr lang="en-US" altLang="en-US" sz="1800" dirty="0" err="1">
                <a:ln>
                  <a:noFill/>
                </a:ln>
                <a:effectLst/>
                <a:latin typeface="Goudy Old Style (Body)"/>
                <a:cs typeface="Arial" panose="020B0604020202020204" pitchFamily="34" charset="0"/>
              </a:rPr>
              <a:t>firur</a:t>
            </a:r>
            <a:r>
              <a:rPr lang="en-US" altLang="en-US" sz="1800" dirty="0">
                <a:ln>
                  <a:noFill/>
                </a:ln>
                <a:effectLst/>
                <a:latin typeface="Goudy Old Style (Body)"/>
                <a:cs typeface="Arial" panose="020B0604020202020204" pitchFamily="34" charset="0"/>
              </a:rPr>
              <a:t> Overview dan target </a:t>
            </a:r>
            <a:r>
              <a:rPr lang="en-US" altLang="en-US" sz="1800" dirty="0" err="1">
                <a:ln>
                  <a:noFill/>
                </a:ln>
                <a:effectLst/>
                <a:latin typeface="Goudy Old Style (Body)"/>
                <a:cs typeface="Arial" panose="020B0604020202020204" pitchFamily="34" charset="0"/>
              </a:rPr>
              <a:t>kolom</a:t>
            </a:r>
            <a:r>
              <a:rPr lang="en-US" altLang="en-US" sz="1800" dirty="0">
                <a:ln>
                  <a:noFill/>
                </a:ln>
                <a:effectLst/>
                <a:latin typeface="Goudy Old Style (Body)"/>
                <a:cs typeface="Arial" panose="020B0604020202020204" pitchFamily="34" charset="0"/>
              </a:rPr>
              <a:t> Genre </a:t>
            </a:r>
            <a:r>
              <a:rPr lang="en-US" altLang="en-US" sz="1800" dirty="0" err="1">
                <a:ln>
                  <a:noFill/>
                </a:ln>
                <a:effectLst/>
                <a:latin typeface="Goudy Old Style (Body)"/>
                <a:cs typeface="Arial" panose="020B0604020202020204" pitchFamily="34" charset="0"/>
              </a:rPr>
              <a:t>saja</a:t>
            </a:r>
            <a:endParaRPr kumimoji="0" lang="en-US" altLang="en-US" sz="1800" b="0" u="none" strike="noStrike" cap="none" normalizeH="0" baseline="0" dirty="0">
              <a:ln>
                <a:noFill/>
              </a:ln>
              <a:effectLst/>
              <a:latin typeface="Goudy Old Style (Body)"/>
              <a:cs typeface="Arial" panose="020B0604020202020204" pitchFamily="34" charset="0"/>
            </a:endParaRPr>
          </a:p>
          <a:p>
            <a:pPr marL="662850" lvl="1" indent="-285750" defTabSz="914400" eaLnBrk="0" fontAlgn="base" hangingPunct="0">
              <a:spcBef>
                <a:spcPct val="0"/>
              </a:spcBef>
              <a:spcAft>
                <a:spcPct val="0"/>
              </a:spcAft>
              <a:buClrTx/>
              <a:buSzTx/>
            </a:pPr>
            <a:r>
              <a:rPr kumimoji="0" lang="en-US" altLang="en-US" sz="1800" b="0" u="none" strike="noStrike" cap="none" normalizeH="0" baseline="0" dirty="0" err="1">
                <a:ln>
                  <a:noFill/>
                </a:ln>
                <a:effectLst/>
                <a:latin typeface="Goudy Old Style (Body)"/>
                <a:cs typeface="Arial" panose="020B0604020202020204" pitchFamily="34" charset="0"/>
              </a:rPr>
              <a:t>Menangani</a:t>
            </a:r>
            <a:r>
              <a:rPr kumimoji="0" lang="en-US" altLang="en-US" sz="1800" b="0" u="none" strike="noStrike" cap="none" normalizeH="0" baseline="0" dirty="0">
                <a:ln>
                  <a:noFill/>
                </a:ln>
                <a:effectLst/>
                <a:latin typeface="Goudy Old Style (Body)"/>
                <a:cs typeface="Arial" panose="020B0604020202020204" pitchFamily="34" charset="0"/>
              </a:rPr>
              <a:t> Missing Values (</a:t>
            </a:r>
            <a:r>
              <a:rPr kumimoji="0" lang="en-US" altLang="en-US" sz="1800" b="0" u="none" strike="noStrike" cap="none" normalizeH="0" baseline="0" dirty="0" err="1">
                <a:ln>
                  <a:noFill/>
                </a:ln>
                <a:effectLst/>
                <a:latin typeface="Goudy Old Style (Body)"/>
                <a:cs typeface="Arial" panose="020B0604020202020204" pitchFamily="34" charset="0"/>
              </a:rPr>
              <a:t>NaN</a:t>
            </a:r>
            <a:r>
              <a:rPr kumimoji="0" lang="en-US" altLang="en-US" sz="1800" b="0" u="none" strike="noStrike" cap="none" normalizeH="0" baseline="0" dirty="0">
                <a:ln>
                  <a:noFill/>
                </a:ln>
                <a:effectLst/>
                <a:latin typeface="Goudy Old Style (Body)"/>
                <a:cs typeface="Arial" panose="020B0604020202020204" pitchFamily="34" charset="0"/>
              </a:rPr>
              <a:t>) dan string </a:t>
            </a:r>
            <a:r>
              <a:rPr kumimoji="0" lang="en-US" altLang="en-US" sz="1800" b="0" u="none" strike="noStrike" cap="none" normalizeH="0" baseline="0" dirty="0" err="1">
                <a:ln>
                  <a:noFill/>
                </a:ln>
                <a:effectLst/>
                <a:latin typeface="Goudy Old Style (Body)"/>
                <a:cs typeface="Arial" panose="020B0604020202020204" pitchFamily="34" charset="0"/>
              </a:rPr>
              <a:t>kosong</a:t>
            </a:r>
            <a:r>
              <a:rPr kumimoji="0" lang="en-US" altLang="en-US" sz="1800" b="0" u="none" strike="noStrike" cap="none" normalizeH="0" baseline="0" dirty="0">
                <a:ln>
                  <a:noFill/>
                </a:ln>
                <a:effectLst/>
                <a:latin typeface="Goudy Old Style (Body)"/>
                <a:cs typeface="Arial" panose="020B0604020202020204" pitchFamily="34" charset="0"/>
              </a:rPr>
              <a:t> pada </a:t>
            </a:r>
            <a:r>
              <a:rPr kumimoji="0" lang="en-US" altLang="en-US" sz="1800" b="0" u="none" strike="noStrike" cap="none" normalizeH="0" baseline="0" dirty="0" err="1">
                <a:ln>
                  <a:noFill/>
                </a:ln>
                <a:effectLst/>
                <a:latin typeface="Goudy Old Style (Body)"/>
                <a:cs typeface="Arial" panose="020B0604020202020204" pitchFamily="34" charset="0"/>
              </a:rPr>
              <a:t>kolom</a:t>
            </a:r>
            <a:r>
              <a:rPr kumimoji="0" lang="en-US" altLang="en-US" sz="1800" b="0" u="none" strike="noStrike" cap="none" normalizeH="0" baseline="0" dirty="0">
                <a:ln>
                  <a:noFill/>
                </a:ln>
                <a:effectLst/>
                <a:latin typeface="Goudy Old Style (Body)"/>
                <a:cs typeface="Arial" panose="020B0604020202020204" pitchFamily="34" charset="0"/>
              </a:rPr>
              <a:t> Overview dan Genres.</a:t>
            </a:r>
          </a:p>
          <a:p>
            <a:pPr marL="662850" lvl="1" indent="-285750" defTabSz="914400" eaLnBrk="0" fontAlgn="base" hangingPunct="0">
              <a:spcBef>
                <a:spcPct val="0"/>
              </a:spcBef>
              <a:spcAft>
                <a:spcPct val="0"/>
              </a:spcAft>
              <a:buClrTx/>
              <a:buSzTx/>
            </a:pPr>
            <a:r>
              <a:rPr kumimoji="0" lang="en-US" altLang="en-US" sz="1800" b="1" u="none" strike="noStrike" cap="none" normalizeH="0" baseline="0" dirty="0">
                <a:ln>
                  <a:noFill/>
                </a:ln>
                <a:effectLst/>
                <a:latin typeface="Goudy Old Style (Body)"/>
                <a:cs typeface="Arial" panose="020B0604020202020204" pitchFamily="34" charset="0"/>
              </a:rPr>
              <a:t>Sampling:</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Mengambil</a:t>
            </a:r>
            <a:r>
              <a:rPr kumimoji="0" lang="en-US" altLang="en-US" sz="1800" b="0" u="none" strike="noStrike" cap="none" normalizeH="0" baseline="0" dirty="0">
                <a:ln>
                  <a:noFill/>
                </a:ln>
                <a:effectLst/>
                <a:latin typeface="Goudy Old Style (Body)"/>
                <a:cs typeface="Arial" panose="020B0604020202020204" pitchFamily="34" charset="0"/>
              </a:rPr>
              <a:t> 5.000 </a:t>
            </a:r>
            <a:r>
              <a:rPr kumimoji="0" lang="en-US" altLang="en-US" sz="1800" b="0" u="none" strike="noStrike" cap="none" normalizeH="0" baseline="0" dirty="0" err="1">
                <a:ln>
                  <a:noFill/>
                </a:ln>
                <a:effectLst/>
                <a:latin typeface="Goudy Old Style (Body)"/>
                <a:cs typeface="Arial" panose="020B0604020202020204" pitchFamily="34" charset="0"/>
              </a:rPr>
              <a:t>sampel</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secara</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acak</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untuk</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efisiensi</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komputasi</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namun</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tetap</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representatif</a:t>
            </a:r>
            <a:r>
              <a:rPr kumimoji="0" lang="en-US" altLang="en-US" sz="1800" b="0" u="none" strike="noStrike" cap="none" normalizeH="0" baseline="0" dirty="0">
                <a:ln>
                  <a:noFill/>
                </a:ln>
                <a:effectLst/>
                <a:latin typeface="Goudy Old Style (Body)"/>
                <a:cs typeface="Arial" panose="020B0604020202020204" pitchFamily="34" charset="0"/>
              </a:rPr>
              <a:t>.</a:t>
            </a:r>
          </a:p>
          <a:p>
            <a:pPr marL="662850" lvl="1" indent="-285750" defTabSz="914400" eaLnBrk="0" fontAlgn="base" hangingPunct="0">
              <a:spcBef>
                <a:spcPct val="0"/>
              </a:spcBef>
              <a:spcAft>
                <a:spcPct val="0"/>
              </a:spcAft>
              <a:buClrTx/>
              <a:buSzTx/>
            </a:pPr>
            <a:r>
              <a:rPr kumimoji="0" lang="en-US" altLang="en-US" sz="1800" b="1" u="none" strike="noStrike" cap="none" normalizeH="0" baseline="0" dirty="0" err="1">
                <a:ln>
                  <a:noFill/>
                </a:ln>
                <a:effectLst/>
                <a:latin typeface="Goudy Old Style (Body)"/>
                <a:cs typeface="Arial" panose="020B0604020202020204" pitchFamily="34" charset="0"/>
              </a:rPr>
              <a:t>Normalisasi</a:t>
            </a:r>
            <a:r>
              <a:rPr kumimoji="0" lang="en-US" altLang="en-US" sz="1800" b="1" u="none" strike="noStrike" cap="none" normalizeH="0" baseline="0" dirty="0">
                <a:ln>
                  <a:noFill/>
                </a:ln>
                <a:effectLst/>
                <a:latin typeface="Goudy Old Style (Body)"/>
                <a:cs typeface="Arial" panose="020B0604020202020204" pitchFamily="34" charset="0"/>
              </a:rPr>
              <a:t> Label:</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Mengubah</a:t>
            </a:r>
            <a:r>
              <a:rPr kumimoji="0" lang="en-US" altLang="en-US" sz="1800" b="0" u="none" strike="noStrike" cap="none" normalizeH="0" baseline="0" dirty="0">
                <a:ln>
                  <a:noFill/>
                </a:ln>
                <a:effectLst/>
                <a:latin typeface="Goudy Old Style (Body)"/>
                <a:cs typeface="Arial" panose="020B0604020202020204" pitchFamily="34" charset="0"/>
              </a:rPr>
              <a:t> format genre </a:t>
            </a:r>
            <a:r>
              <a:rPr kumimoji="0" lang="en-US" altLang="en-US" sz="1800" b="0" u="none" strike="noStrike" cap="none" normalizeH="0" baseline="0" dirty="0" err="1">
                <a:ln>
                  <a:noFill/>
                </a:ln>
                <a:effectLst/>
                <a:latin typeface="Goudy Old Style (Body)"/>
                <a:cs typeface="Arial" panose="020B0604020202020204" pitchFamily="34" charset="0"/>
              </a:rPr>
              <a:t>menjadi</a:t>
            </a:r>
            <a:r>
              <a:rPr kumimoji="0" lang="en-US" altLang="en-US" sz="1800" b="0" u="none" strike="noStrike" cap="none" normalizeH="0" baseline="0" dirty="0">
                <a:ln>
                  <a:noFill/>
                </a:ln>
                <a:effectLst/>
                <a:latin typeface="Goudy Old Style (Body)"/>
                <a:cs typeface="Arial" panose="020B0604020202020204" pitchFamily="34" charset="0"/>
              </a:rPr>
              <a:t> format baris biner </a:t>
            </a:r>
            <a:r>
              <a:rPr kumimoji="0" lang="en-US" altLang="en-US" sz="1800" b="0" u="none" strike="noStrike" cap="none" normalizeH="0" baseline="0" dirty="0" err="1">
                <a:ln>
                  <a:noFill/>
                </a:ln>
                <a:effectLst/>
                <a:latin typeface="Goudy Old Style (Body)"/>
                <a:cs typeface="Arial" panose="020B0604020202020204" pitchFamily="34" charset="0"/>
              </a:rPr>
              <a:t>menggunakan</a:t>
            </a:r>
            <a:r>
              <a:rPr lang="en-US" altLang="en-US" sz="1800" dirty="0">
                <a:ln>
                  <a:noFill/>
                </a:ln>
                <a:effectLst/>
                <a:latin typeface="Goudy Old Style (Body)"/>
                <a:cs typeface="Arial" panose="020B0604020202020204" pitchFamily="34" charset="0"/>
              </a:rPr>
              <a:t> </a:t>
            </a:r>
            <a:r>
              <a:rPr lang="en-US" altLang="en-US" sz="1800" dirty="0" err="1">
                <a:ln>
                  <a:noFill/>
                </a:ln>
                <a:effectLst/>
                <a:latin typeface="Goudy Old Style (Body)"/>
                <a:cs typeface="Arial" panose="020B0604020202020204" pitchFamily="34" charset="0"/>
              </a:rPr>
              <a:t>MultiLabelBinarizer</a:t>
            </a:r>
            <a:endParaRPr kumimoji="0" lang="en-US" altLang="en-US" sz="1800" b="0" u="none" strike="noStrike" cap="none" normalizeH="0" baseline="0" dirty="0">
              <a:ln>
                <a:noFill/>
              </a:ln>
              <a:effectLst/>
              <a:latin typeface="Goudy Old Style (Body)"/>
              <a:cs typeface="Arial" panose="020B0604020202020204" pitchFamily="34" charset="0"/>
            </a:endParaRPr>
          </a:p>
          <a:p>
            <a:pPr marL="285750" indent="-285750" defTabSz="914400" eaLnBrk="0" fontAlgn="base" hangingPunct="0">
              <a:lnSpc>
                <a:spcPct val="100000"/>
              </a:lnSpc>
              <a:spcBef>
                <a:spcPct val="0"/>
              </a:spcBef>
              <a:spcAft>
                <a:spcPct val="0"/>
              </a:spcAft>
              <a:buClrTx/>
              <a:buSzTx/>
            </a:pPr>
            <a:r>
              <a:rPr kumimoji="0" lang="en-US" altLang="en-US" sz="2000" b="1" u="none" strike="noStrike" cap="none" normalizeH="0" baseline="0" dirty="0" err="1">
                <a:ln>
                  <a:noFill/>
                </a:ln>
                <a:effectLst/>
                <a:latin typeface="Goudy Old Style (Body)"/>
                <a:cs typeface="Arial" panose="020B0604020202020204" pitchFamily="34" charset="0"/>
              </a:rPr>
              <a:t>Pembagian</a:t>
            </a:r>
            <a:r>
              <a:rPr kumimoji="0" lang="en-US" altLang="en-US" sz="2000" b="1" u="none" strike="noStrike" cap="none" normalizeH="0" baseline="0" dirty="0">
                <a:ln>
                  <a:noFill/>
                </a:ln>
                <a:effectLst/>
                <a:latin typeface="Goudy Old Style (Body)"/>
                <a:cs typeface="Arial" panose="020B0604020202020204" pitchFamily="34" charset="0"/>
              </a:rPr>
              <a:t> Data (Data Splitting):</a:t>
            </a:r>
            <a:endParaRPr kumimoji="0" lang="en-US" altLang="en-US" sz="2000" b="0" u="none" strike="noStrike" cap="none" normalizeH="0" baseline="0" dirty="0">
              <a:ln>
                <a:noFill/>
              </a:ln>
              <a:effectLst/>
              <a:latin typeface="Goudy Old Style (Body)"/>
              <a:cs typeface="Arial" panose="020B0604020202020204" pitchFamily="34" charset="0"/>
            </a:endParaRPr>
          </a:p>
          <a:p>
            <a:pPr marL="662850" lvl="1" indent="-285750" defTabSz="914400" eaLnBrk="0" fontAlgn="base" hangingPunct="0">
              <a:spcBef>
                <a:spcPct val="0"/>
              </a:spcBef>
              <a:spcAft>
                <a:spcPct val="0"/>
              </a:spcAft>
              <a:buClrTx/>
              <a:buSzTx/>
            </a:pPr>
            <a:r>
              <a:rPr kumimoji="0" lang="en-US" altLang="en-US" sz="1800" b="1" u="none" strike="noStrike" cap="none" normalizeH="0" baseline="0" dirty="0">
                <a:ln>
                  <a:noFill/>
                </a:ln>
                <a:effectLst/>
                <a:latin typeface="Goudy Old Style (Body)"/>
                <a:cs typeface="Arial" panose="020B0604020202020204" pitchFamily="34" charset="0"/>
              </a:rPr>
              <a:t>Training (70%):</a:t>
            </a:r>
            <a:r>
              <a:rPr kumimoji="0" lang="en-US" altLang="en-US" sz="1800" b="0" u="none" strike="noStrike" cap="none" normalizeH="0" baseline="0" dirty="0">
                <a:ln>
                  <a:noFill/>
                </a:ln>
                <a:effectLst/>
                <a:latin typeface="Goudy Old Style (Body)"/>
                <a:cs typeface="Arial" panose="020B0604020202020204" pitchFamily="34" charset="0"/>
              </a:rPr>
              <a:t> 3.500 data </a:t>
            </a:r>
            <a:r>
              <a:rPr kumimoji="0" lang="en-US" altLang="en-US" sz="1800" b="0" u="none" strike="noStrike" cap="none" normalizeH="0" baseline="0" dirty="0" err="1">
                <a:ln>
                  <a:noFill/>
                </a:ln>
                <a:effectLst/>
                <a:latin typeface="Goudy Old Style (Body)"/>
                <a:cs typeface="Arial" panose="020B0604020202020204" pitchFamily="34" charset="0"/>
              </a:rPr>
              <a:t>untuk</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pembaruan</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bobot</a:t>
            </a:r>
            <a:r>
              <a:rPr kumimoji="0" lang="en-US" altLang="en-US" sz="1800" b="0" u="none" strike="noStrike" cap="none" normalizeH="0" baseline="0" dirty="0">
                <a:ln>
                  <a:noFill/>
                </a:ln>
                <a:effectLst/>
                <a:latin typeface="Goudy Old Style (Body)"/>
                <a:cs typeface="Arial" panose="020B0604020202020204" pitchFamily="34" charset="0"/>
              </a:rPr>
              <a:t> model.</a:t>
            </a:r>
          </a:p>
          <a:p>
            <a:pPr marL="662850" lvl="1" indent="-285750" defTabSz="914400" eaLnBrk="0" fontAlgn="base" hangingPunct="0">
              <a:spcBef>
                <a:spcPct val="0"/>
              </a:spcBef>
              <a:spcAft>
                <a:spcPct val="0"/>
              </a:spcAft>
              <a:buClrTx/>
              <a:buSzTx/>
            </a:pPr>
            <a:r>
              <a:rPr kumimoji="0" lang="en-US" altLang="en-US" sz="1800" b="1" u="none" strike="noStrike" cap="none" normalizeH="0" baseline="0" dirty="0">
                <a:ln>
                  <a:noFill/>
                </a:ln>
                <a:effectLst/>
                <a:latin typeface="Goudy Old Style (Body)"/>
                <a:cs typeface="Arial" panose="020B0604020202020204" pitchFamily="34" charset="0"/>
              </a:rPr>
              <a:t>Validation (15%):</a:t>
            </a:r>
            <a:r>
              <a:rPr kumimoji="0" lang="en-US" altLang="en-US" sz="1800" b="0" u="none" strike="noStrike" cap="none" normalizeH="0" baseline="0" dirty="0">
                <a:ln>
                  <a:noFill/>
                </a:ln>
                <a:effectLst/>
                <a:latin typeface="Goudy Old Style (Body)"/>
                <a:cs typeface="Arial" panose="020B0604020202020204" pitchFamily="34" charset="0"/>
              </a:rPr>
              <a:t> 750 data </a:t>
            </a:r>
            <a:r>
              <a:rPr kumimoji="0" lang="en-US" altLang="en-US" sz="1800" b="0" u="none" strike="noStrike" cap="none" normalizeH="0" baseline="0" dirty="0" err="1">
                <a:ln>
                  <a:noFill/>
                </a:ln>
                <a:effectLst/>
                <a:latin typeface="Goudy Old Style (Body)"/>
                <a:cs typeface="Arial" panose="020B0604020202020204" pitchFamily="34" charset="0"/>
              </a:rPr>
              <a:t>untuk</a:t>
            </a:r>
            <a:r>
              <a:rPr kumimoji="0" lang="en-US" altLang="en-US" sz="1800" b="0" u="none" strike="noStrike" cap="none" normalizeH="0" baseline="0" dirty="0">
                <a:ln>
                  <a:noFill/>
                </a:ln>
                <a:effectLst/>
                <a:latin typeface="Goudy Old Style (Body)"/>
                <a:cs typeface="Arial" panose="020B0604020202020204" pitchFamily="34" charset="0"/>
              </a:rPr>
              <a:t> tuning </a:t>
            </a:r>
            <a:r>
              <a:rPr kumimoji="0" lang="en-US" altLang="en-US" sz="1800" b="0" u="none" strike="noStrike" cap="none" normalizeH="0" baseline="0" dirty="0" err="1">
                <a:ln>
                  <a:noFill/>
                </a:ln>
                <a:effectLst/>
                <a:latin typeface="Goudy Old Style (Body)"/>
                <a:cs typeface="Arial" panose="020B0604020202020204" pitchFamily="34" charset="0"/>
              </a:rPr>
              <a:t>selama</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pelatihan</a:t>
            </a:r>
            <a:r>
              <a:rPr kumimoji="0" lang="en-US" altLang="en-US" sz="1800" b="0" u="none" strike="noStrike" cap="none" normalizeH="0" baseline="0" dirty="0">
                <a:ln>
                  <a:noFill/>
                </a:ln>
                <a:effectLst/>
                <a:latin typeface="Goudy Old Style (Body)"/>
                <a:cs typeface="Arial" panose="020B0604020202020204" pitchFamily="34" charset="0"/>
              </a:rPr>
              <a:t>.</a:t>
            </a:r>
          </a:p>
          <a:p>
            <a:pPr marL="662850" lvl="1" indent="-285750" defTabSz="914400" eaLnBrk="0" fontAlgn="base" hangingPunct="0">
              <a:spcBef>
                <a:spcPct val="0"/>
              </a:spcBef>
              <a:spcAft>
                <a:spcPct val="0"/>
              </a:spcAft>
              <a:buClrTx/>
              <a:buSzTx/>
            </a:pPr>
            <a:r>
              <a:rPr kumimoji="0" lang="en-US" altLang="en-US" sz="1800" b="1" u="none" strike="noStrike" cap="none" normalizeH="0" baseline="0" dirty="0">
                <a:ln>
                  <a:noFill/>
                </a:ln>
                <a:effectLst/>
                <a:latin typeface="Goudy Old Style (Body)"/>
                <a:cs typeface="Arial" panose="020B0604020202020204" pitchFamily="34" charset="0"/>
              </a:rPr>
              <a:t>Testing (15%):</a:t>
            </a:r>
            <a:r>
              <a:rPr kumimoji="0" lang="en-US" altLang="en-US" sz="1800" b="0" u="none" strike="noStrike" cap="none" normalizeH="0" baseline="0" dirty="0">
                <a:ln>
                  <a:noFill/>
                </a:ln>
                <a:effectLst/>
                <a:latin typeface="Goudy Old Style (Body)"/>
                <a:cs typeface="Arial" panose="020B0604020202020204" pitchFamily="34" charset="0"/>
              </a:rPr>
              <a:t> 750 data </a:t>
            </a:r>
            <a:r>
              <a:rPr kumimoji="0" lang="en-US" altLang="en-US" sz="1800" b="0" u="none" strike="noStrike" cap="none" normalizeH="0" baseline="0" dirty="0" err="1">
                <a:ln>
                  <a:noFill/>
                </a:ln>
                <a:effectLst/>
                <a:latin typeface="Goudy Old Style (Body)"/>
                <a:cs typeface="Arial" panose="020B0604020202020204" pitchFamily="34" charset="0"/>
              </a:rPr>
              <a:t>untuk</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evaluasi</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akhir</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hasil</a:t>
            </a:r>
            <a:r>
              <a:rPr kumimoji="0" lang="en-US" altLang="en-US" sz="1800" b="0" u="none" strike="noStrike" cap="none" normalizeH="0" baseline="0" dirty="0">
                <a:ln>
                  <a:noFill/>
                </a:ln>
                <a:effectLst/>
                <a:latin typeface="Goudy Old Style (Body)"/>
                <a:cs typeface="Arial" panose="020B0604020202020204" pitchFamily="34" charset="0"/>
              </a:rPr>
              <a:t> yang </a:t>
            </a:r>
            <a:r>
              <a:rPr kumimoji="0" lang="en-US" altLang="en-US" sz="1800" b="0" u="none" strike="noStrike" cap="none" normalizeH="0" baseline="0" dirty="0" err="1">
                <a:ln>
                  <a:noFill/>
                </a:ln>
                <a:effectLst/>
                <a:latin typeface="Goudy Old Style (Body)"/>
                <a:cs typeface="Arial" panose="020B0604020202020204" pitchFamily="34" charset="0"/>
              </a:rPr>
              <a:t>tidak</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pernah</a:t>
            </a:r>
            <a:r>
              <a:rPr kumimoji="0" lang="en-US" altLang="en-US" sz="1800" b="0" u="none" strike="noStrike" cap="none" normalizeH="0" baseline="0" dirty="0">
                <a:ln>
                  <a:noFill/>
                </a:ln>
                <a:effectLst/>
                <a:latin typeface="Goudy Old Style (Body)"/>
                <a:cs typeface="Arial" panose="020B0604020202020204" pitchFamily="34" charset="0"/>
              </a:rPr>
              <a:t> </a:t>
            </a:r>
            <a:r>
              <a:rPr kumimoji="0" lang="en-US" altLang="en-US" sz="1800" b="0" u="none" strike="noStrike" cap="none" normalizeH="0" baseline="0" dirty="0" err="1">
                <a:ln>
                  <a:noFill/>
                </a:ln>
                <a:effectLst/>
                <a:latin typeface="Goudy Old Style (Body)"/>
                <a:cs typeface="Arial" panose="020B0604020202020204" pitchFamily="34" charset="0"/>
              </a:rPr>
              <a:t>dilihat</a:t>
            </a:r>
            <a:r>
              <a:rPr kumimoji="0" lang="en-US" altLang="en-US" sz="1800" b="0" u="none" strike="noStrike" cap="none" normalizeH="0" baseline="0" dirty="0">
                <a:ln>
                  <a:noFill/>
                </a:ln>
                <a:effectLst/>
                <a:latin typeface="Goudy Old Style (Body)"/>
                <a:cs typeface="Arial" panose="020B0604020202020204" pitchFamily="34" charset="0"/>
              </a:rPr>
              <a: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Goudy Old Style (Body)"/>
              <a:cs typeface="Arial" panose="020B0604020202020204" pitchFamily="34" charset="0"/>
            </a:endParaRPr>
          </a:p>
        </p:txBody>
      </p:sp>
    </p:spTree>
    <p:extLst>
      <p:ext uri="{BB962C8B-B14F-4D97-AF65-F5344CB8AC3E}">
        <p14:creationId xmlns:p14="http://schemas.microsoft.com/office/powerpoint/2010/main" val="89014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AE28-285A-CA2D-7B67-DBC6F776F17E}"/>
              </a:ext>
            </a:extLst>
          </p:cNvPr>
          <p:cNvSpPr>
            <a:spLocks noGrp="1"/>
          </p:cNvSpPr>
          <p:nvPr>
            <p:ph type="title"/>
          </p:nvPr>
        </p:nvSpPr>
        <p:spPr/>
        <p:txBody>
          <a:bodyPr/>
          <a:lstStyle/>
          <a:p>
            <a:r>
              <a:rPr lang="en-US" dirty="0" err="1"/>
              <a:t>Tokenisasi</a:t>
            </a:r>
            <a:endParaRPr lang="en-ID" dirty="0"/>
          </a:p>
        </p:txBody>
      </p:sp>
      <p:sp>
        <p:nvSpPr>
          <p:cNvPr id="3" name="Content Placeholder 2">
            <a:extLst>
              <a:ext uri="{FF2B5EF4-FFF2-40B4-BE49-F238E27FC236}">
                <a16:creationId xmlns:a16="http://schemas.microsoft.com/office/drawing/2014/main" id="{74EE469E-78FA-E5B1-291E-DDB669A1492B}"/>
              </a:ext>
            </a:extLst>
          </p:cNvPr>
          <p:cNvSpPr>
            <a:spLocks noGrp="1"/>
          </p:cNvSpPr>
          <p:nvPr>
            <p:ph idx="1"/>
          </p:nvPr>
        </p:nvSpPr>
        <p:spPr/>
        <p:txBody>
          <a:bodyPr/>
          <a:lstStyle/>
          <a:p>
            <a:r>
              <a:rPr lang="en-ID" b="1" dirty="0"/>
              <a:t>Model &amp; Tokenizer</a:t>
            </a:r>
            <a:r>
              <a:rPr lang="en-ID" dirty="0"/>
              <a:t>: Qwen/Qwen3-0.6B </a:t>
            </a:r>
            <a:r>
              <a:rPr lang="en-ID" dirty="0" err="1"/>
              <a:t>dengan</a:t>
            </a:r>
            <a:r>
              <a:rPr lang="en-ID" dirty="0"/>
              <a:t> </a:t>
            </a:r>
            <a:r>
              <a:rPr lang="en-ID" dirty="0" err="1"/>
              <a:t>AutoTokenizer</a:t>
            </a:r>
            <a:r>
              <a:rPr lang="en-ID" dirty="0"/>
              <a:t> </a:t>
            </a:r>
            <a:r>
              <a:rPr lang="en-ID" dirty="0" err="1"/>
              <a:t>dari</a:t>
            </a:r>
            <a:r>
              <a:rPr lang="en-ID" dirty="0"/>
              <a:t> Transformers</a:t>
            </a:r>
          </a:p>
          <a:p>
            <a:r>
              <a:rPr lang="en-ID" b="1" dirty="0"/>
              <a:t>Parameter </a:t>
            </a:r>
            <a:r>
              <a:rPr lang="en-ID" b="1" dirty="0" err="1"/>
              <a:t>Kunci</a:t>
            </a:r>
            <a:endParaRPr lang="en-ID" b="1" dirty="0"/>
          </a:p>
          <a:p>
            <a:pPr lvl="1"/>
            <a:r>
              <a:rPr lang="en-ID" b="1" dirty="0"/>
              <a:t>truncation=True</a:t>
            </a:r>
            <a:r>
              <a:rPr lang="en-ID" dirty="0"/>
              <a:t>: </a:t>
            </a:r>
            <a:r>
              <a:rPr lang="en-ID" dirty="0" err="1"/>
              <a:t>Memotong</a:t>
            </a:r>
            <a:r>
              <a:rPr lang="en-ID" dirty="0"/>
              <a:t> </a:t>
            </a:r>
            <a:r>
              <a:rPr lang="en-ID" dirty="0" err="1"/>
              <a:t>teks</a:t>
            </a:r>
            <a:r>
              <a:rPr lang="en-ID" dirty="0"/>
              <a:t> yang </a:t>
            </a:r>
            <a:r>
              <a:rPr lang="en-ID" dirty="0" err="1"/>
              <a:t>terlalu</a:t>
            </a:r>
            <a:r>
              <a:rPr lang="en-ID" dirty="0"/>
              <a:t> </a:t>
            </a:r>
            <a:r>
              <a:rPr lang="en-ID" dirty="0" err="1"/>
              <a:t>panjang</a:t>
            </a:r>
            <a:endParaRPr lang="en-ID" dirty="0"/>
          </a:p>
          <a:p>
            <a:pPr lvl="1"/>
            <a:r>
              <a:rPr lang="en-ID" b="1" dirty="0"/>
              <a:t>padding="</a:t>
            </a:r>
            <a:r>
              <a:rPr lang="en-ID" b="1" dirty="0" err="1"/>
              <a:t>max_length</a:t>
            </a:r>
            <a:r>
              <a:rPr lang="en-ID" b="1" dirty="0"/>
              <a:t>"</a:t>
            </a:r>
            <a:r>
              <a:rPr lang="en-ID" dirty="0"/>
              <a:t>: </a:t>
            </a:r>
            <a:r>
              <a:rPr lang="en-ID" dirty="0" err="1"/>
              <a:t>Menambah</a:t>
            </a:r>
            <a:r>
              <a:rPr lang="en-ID" dirty="0"/>
              <a:t> padding </a:t>
            </a:r>
            <a:r>
              <a:rPr lang="en-ID" dirty="0" err="1"/>
              <a:t>hingga</a:t>
            </a:r>
            <a:r>
              <a:rPr lang="en-ID" dirty="0"/>
              <a:t> </a:t>
            </a:r>
            <a:r>
              <a:rPr lang="en-ID" dirty="0" err="1"/>
              <a:t>panjang</a:t>
            </a:r>
            <a:r>
              <a:rPr lang="en-ID" dirty="0"/>
              <a:t> </a:t>
            </a:r>
            <a:r>
              <a:rPr lang="en-ID" dirty="0" err="1"/>
              <a:t>maksimal</a:t>
            </a:r>
            <a:endParaRPr lang="en-ID" dirty="0"/>
          </a:p>
          <a:p>
            <a:pPr lvl="1"/>
            <a:r>
              <a:rPr lang="en-ID" b="1" dirty="0" err="1"/>
              <a:t>max_length</a:t>
            </a:r>
            <a:r>
              <a:rPr lang="en-ID" b="1" dirty="0"/>
              <a:t>=128</a:t>
            </a:r>
            <a:r>
              <a:rPr lang="en-ID" dirty="0"/>
              <a:t>: </a:t>
            </a:r>
            <a:r>
              <a:rPr lang="en-ID" dirty="0" err="1"/>
              <a:t>Semua</a:t>
            </a:r>
            <a:r>
              <a:rPr lang="en-ID" dirty="0"/>
              <a:t> </a:t>
            </a:r>
            <a:r>
              <a:rPr lang="en-ID" dirty="0" err="1"/>
              <a:t>teks</a:t>
            </a:r>
            <a:r>
              <a:rPr lang="en-ID" dirty="0"/>
              <a:t> </a:t>
            </a:r>
            <a:r>
              <a:rPr lang="en-ID" dirty="0" err="1"/>
              <a:t>distandarisasi</a:t>
            </a:r>
            <a:r>
              <a:rPr lang="en-ID" dirty="0"/>
              <a:t> </a:t>
            </a:r>
            <a:r>
              <a:rPr lang="en-ID" dirty="0" err="1"/>
              <a:t>menjadi</a:t>
            </a:r>
            <a:r>
              <a:rPr lang="en-ID" dirty="0"/>
              <a:t> 128 token. </a:t>
            </a:r>
            <a:r>
              <a:rPr lang="en-ID" dirty="0" err="1"/>
              <a:t>Percobaan</a:t>
            </a:r>
            <a:r>
              <a:rPr lang="en-ID" dirty="0"/>
              <a:t> </a:t>
            </a:r>
            <a:r>
              <a:rPr lang="en-ID" dirty="0" err="1"/>
              <a:t>memakai</a:t>
            </a:r>
            <a:r>
              <a:rPr lang="en-ID" dirty="0"/>
              <a:t> 256 dan 512 token </a:t>
            </a:r>
            <a:r>
              <a:rPr lang="en-ID" dirty="0" err="1"/>
              <a:t>telah</a:t>
            </a:r>
            <a:r>
              <a:rPr lang="en-ID" dirty="0"/>
              <a:t> </a:t>
            </a:r>
            <a:r>
              <a:rPr lang="en-ID" dirty="0" err="1"/>
              <a:t>dilakukan</a:t>
            </a:r>
            <a:r>
              <a:rPr lang="en-ID" dirty="0"/>
              <a:t>, </a:t>
            </a:r>
            <a:r>
              <a:rPr lang="en-ID" dirty="0" err="1"/>
              <a:t>berdampak</a:t>
            </a:r>
            <a:r>
              <a:rPr lang="en-ID" dirty="0"/>
              <a:t> </a:t>
            </a:r>
            <a:r>
              <a:rPr lang="en-ID" dirty="0" err="1"/>
              <a:t>kenaikan</a:t>
            </a:r>
            <a:r>
              <a:rPr lang="en-ID" dirty="0"/>
              <a:t> </a:t>
            </a:r>
            <a:r>
              <a:rPr lang="en-ID" dirty="0" err="1"/>
              <a:t>waktu</a:t>
            </a:r>
            <a:r>
              <a:rPr lang="en-ID" dirty="0"/>
              <a:t> learning dan </a:t>
            </a:r>
            <a:r>
              <a:rPr lang="en-ID" dirty="0" err="1"/>
              <a:t>menurunnya</a:t>
            </a:r>
            <a:r>
              <a:rPr lang="en-ID" dirty="0"/>
              <a:t> evaluation metric </a:t>
            </a:r>
            <a:r>
              <a:rPr lang="en-ID" dirty="0" err="1"/>
              <a:t>seperti</a:t>
            </a:r>
            <a:r>
              <a:rPr lang="en-ID" dirty="0"/>
              <a:t> recall f1 dan precision.</a:t>
            </a:r>
          </a:p>
          <a:p>
            <a:endParaRPr lang="en-ID" dirty="0"/>
          </a:p>
          <a:p>
            <a:endParaRPr lang="en-ID" dirty="0"/>
          </a:p>
        </p:txBody>
      </p:sp>
    </p:spTree>
    <p:extLst>
      <p:ext uri="{BB962C8B-B14F-4D97-AF65-F5344CB8AC3E}">
        <p14:creationId xmlns:p14="http://schemas.microsoft.com/office/powerpoint/2010/main" val="421545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{168201D0-F8EE-4D90-AB3A-3FD8C4679C1E}TF4f6a21e4-c5e3-43c0-9a45-6f250da3af3564e1c59d_win32-7c83cc0e940a</Template>
  <TotalTime>5846</TotalTime>
  <Words>929</Words>
  <Application>Microsoft Office PowerPoint</Application>
  <PresentationFormat>Widescreen</PresentationFormat>
  <Paragraphs>98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Goudy Old Style</vt:lpstr>
      <vt:lpstr>Goudy Old Style (Body)</vt:lpstr>
      <vt:lpstr>Wingdings 2</vt:lpstr>
      <vt:lpstr>SlateVTI</vt:lpstr>
      <vt:lpstr>Qwen3 0.6B LoRA untuk Klasifikasi Genre Film</vt:lpstr>
      <vt:lpstr>Alur Presentasi</vt:lpstr>
      <vt:lpstr>Pendahuluan</vt:lpstr>
      <vt:lpstr>Pembahasan Malasah</vt:lpstr>
      <vt:lpstr>Pemilihan Dataset</vt:lpstr>
      <vt:lpstr>Deskripsi dataset</vt:lpstr>
      <vt:lpstr>EDA</vt:lpstr>
      <vt:lpstr>Preprocessing</vt:lpstr>
      <vt:lpstr>Tokenisasi</vt:lpstr>
      <vt:lpstr>Classification Model</vt:lpstr>
      <vt:lpstr>Pemilihan Model LLM</vt:lpstr>
      <vt:lpstr>LLM finetuning</vt:lpstr>
      <vt:lpstr>Hyperparameter Tuning</vt:lpstr>
      <vt:lpstr>Hyperparameter Tuning</vt:lpstr>
      <vt:lpstr>Hasil dan Evaluasi</vt:lpstr>
      <vt:lpstr>Evaluasi</vt:lpstr>
      <vt:lpstr>Kecimpulan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 vivobook</dc:creator>
  <cp:lastModifiedBy>asus vivobook</cp:lastModifiedBy>
  <cp:revision>7</cp:revision>
  <dcterms:created xsi:type="dcterms:W3CDTF">2026-01-01T14:18:09Z</dcterms:created>
  <dcterms:modified xsi:type="dcterms:W3CDTF">2026-01-08T09:55:24Z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